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56" r:id="rId2"/>
    <p:sldId id="257" r:id="rId3"/>
    <p:sldId id="259" r:id="rId4"/>
  </p:sldIdLst>
  <p:sldSz cx="12192000" cy="6858000"/>
  <p:notesSz cx="9296400" cy="7010400"/>
  <p:defaultTextStyle>
    <a:defPPr>
      <a:defRPr lang="en-US"/>
    </a:defPPr>
    <a:lvl1pPr marL="0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4571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iana Lopez" initials="DL" lastIdx="2" clrIdx="0">
    <p:extLst>
      <p:ext uri="{19B8F6BF-5375-455C-9EA6-DF929625EA0E}">
        <p15:presenceInfo xmlns:p15="http://schemas.microsoft.com/office/powerpoint/2012/main" userId="S-1-5-21-1093354194-702687377-1136263860-116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 autoAdjust="0"/>
    <p:restoredTop sz="86301" autoAdjust="0"/>
  </p:normalViewPr>
  <p:slideViewPr>
    <p:cSldViewPr snapToGrid="0">
      <p:cViewPr>
        <p:scale>
          <a:sx n="134" d="100"/>
          <a:sy n="134" d="100"/>
        </p:scale>
        <p:origin x="136" y="-9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rrence Mcdale" userId="0ed53cca-9bc0-4b9e-83df-cc58d1a4194f" providerId="ADAL" clId="{6B6DB9F4-6944-4CA6-8513-EC25E072DDB3}"/>
    <pc:docChg chg="modSld">
      <pc:chgData name="Terrence Mcdale" userId="0ed53cca-9bc0-4b9e-83df-cc58d1a4194f" providerId="ADAL" clId="{6B6DB9F4-6944-4CA6-8513-EC25E072DDB3}" dt="2026-05-07T18:32:37.549" v="115" actId="13244"/>
      <pc:docMkLst>
        <pc:docMk/>
      </pc:docMkLst>
      <pc:sldChg chg="modSp">
        <pc:chgData name="Terrence Mcdale" userId="0ed53cca-9bc0-4b9e-83df-cc58d1a4194f" providerId="ADAL" clId="{6B6DB9F4-6944-4CA6-8513-EC25E072DDB3}" dt="2026-05-07T18:32:37.549" v="115" actId="13244"/>
        <pc:sldMkLst>
          <pc:docMk/>
          <pc:sldMk cId="785837079" sldId="256"/>
        </pc:sldMkLst>
        <pc:spChg chg="mod">
          <ac:chgData name="Terrence Mcdale" userId="0ed53cca-9bc0-4b9e-83df-cc58d1a4194f" providerId="ADAL" clId="{6B6DB9F4-6944-4CA6-8513-EC25E072DDB3}" dt="2026-05-07T16:23:30.192" v="11" actId="13244"/>
          <ac:spMkLst>
            <pc:docMk/>
            <pc:sldMk cId="785837079" sldId="256"/>
            <ac:spMk id="49" creationId="{E6B895E3-AFA2-4DA1-896D-A160B3E8EAF7}"/>
          </ac:spMkLst>
        </pc:spChg>
        <pc:spChg chg="mod">
          <ac:chgData name="Terrence Mcdale" userId="0ed53cca-9bc0-4b9e-83df-cc58d1a4194f" providerId="ADAL" clId="{6B6DB9F4-6944-4CA6-8513-EC25E072DDB3}" dt="2026-05-07T17:00:01.321" v="46" actId="13244"/>
          <ac:spMkLst>
            <pc:docMk/>
            <pc:sldMk cId="785837079" sldId="256"/>
            <ac:spMk id="53" creationId="{19242BD1-A2EA-4B20-B47E-0528292A97C5}"/>
          </ac:spMkLst>
        </pc:spChg>
        <pc:spChg chg="mod">
          <ac:chgData name="Terrence Mcdale" userId="0ed53cca-9bc0-4b9e-83df-cc58d1a4194f" providerId="ADAL" clId="{6B6DB9F4-6944-4CA6-8513-EC25E072DDB3}" dt="2026-05-07T16:51:33.030" v="17" actId="13244"/>
          <ac:spMkLst>
            <pc:docMk/>
            <pc:sldMk cId="785837079" sldId="256"/>
            <ac:spMk id="67" creationId="{75D3909E-EAEC-414C-AE06-32D29F98AEF1}"/>
          </ac:spMkLst>
        </pc:spChg>
        <pc:spChg chg="mod">
          <ac:chgData name="Terrence Mcdale" userId="0ed53cca-9bc0-4b9e-83df-cc58d1a4194f" providerId="ADAL" clId="{6B6DB9F4-6944-4CA6-8513-EC25E072DDB3}" dt="2026-05-07T16:57:08.167" v="34" actId="13244"/>
          <ac:spMkLst>
            <pc:docMk/>
            <pc:sldMk cId="785837079" sldId="256"/>
            <ac:spMk id="69" creationId="{77F73331-4935-4497-835D-F18BBAC67125}"/>
          </ac:spMkLst>
        </pc:spChg>
        <pc:spChg chg="mod">
          <ac:chgData name="Terrence Mcdale" userId="0ed53cca-9bc0-4b9e-83df-cc58d1a4194f" providerId="ADAL" clId="{6B6DB9F4-6944-4CA6-8513-EC25E072DDB3}" dt="2026-05-07T16:56:52.567" v="32" actId="13244"/>
          <ac:spMkLst>
            <pc:docMk/>
            <pc:sldMk cId="785837079" sldId="256"/>
            <ac:spMk id="70" creationId="{BB1D7A2C-2367-40BB-8256-E691D1203833}"/>
          </ac:spMkLst>
        </pc:spChg>
        <pc:spChg chg="mod">
          <ac:chgData name="Terrence Mcdale" userId="0ed53cca-9bc0-4b9e-83df-cc58d1a4194f" providerId="ADAL" clId="{6B6DB9F4-6944-4CA6-8513-EC25E072DDB3}" dt="2026-05-07T16:59:02.513" v="43" actId="13244"/>
          <ac:spMkLst>
            <pc:docMk/>
            <pc:sldMk cId="785837079" sldId="256"/>
            <ac:spMk id="83" creationId="{CCDBA7B4-D20C-46B7-A963-127628AC6A58}"/>
          </ac:spMkLst>
        </pc:spChg>
        <pc:spChg chg="mod">
          <ac:chgData name="Terrence Mcdale" userId="0ed53cca-9bc0-4b9e-83df-cc58d1a4194f" providerId="ADAL" clId="{6B6DB9F4-6944-4CA6-8513-EC25E072DDB3}" dt="2026-05-07T16:54:48.760" v="27" actId="13244"/>
          <ac:spMkLst>
            <pc:docMk/>
            <pc:sldMk cId="785837079" sldId="256"/>
            <ac:spMk id="85" creationId="{B5608835-12F2-43D2-8440-F17AD84721A9}"/>
          </ac:spMkLst>
        </pc:spChg>
        <pc:spChg chg="mod">
          <ac:chgData name="Terrence Mcdale" userId="0ed53cca-9bc0-4b9e-83df-cc58d1a4194f" providerId="ADAL" clId="{6B6DB9F4-6944-4CA6-8513-EC25E072DDB3}" dt="2026-05-07T16:58:57.561" v="42" actId="13244"/>
          <ac:spMkLst>
            <pc:docMk/>
            <pc:sldMk cId="785837079" sldId="256"/>
            <ac:spMk id="86" creationId="{4FABE1AB-5231-4619-9682-30813920B7A2}"/>
          </ac:spMkLst>
        </pc:spChg>
        <pc:spChg chg="mod">
          <ac:chgData name="Terrence Mcdale" userId="0ed53cca-9bc0-4b9e-83df-cc58d1a4194f" providerId="ADAL" clId="{6B6DB9F4-6944-4CA6-8513-EC25E072DDB3}" dt="2026-05-07T16:57:54.361" v="37" actId="13244"/>
          <ac:spMkLst>
            <pc:docMk/>
            <pc:sldMk cId="785837079" sldId="256"/>
            <ac:spMk id="87" creationId="{521FD919-9128-41C9-90EE-289FFD2FC9FA}"/>
          </ac:spMkLst>
        </pc:spChg>
        <pc:spChg chg="mod">
          <ac:chgData name="Terrence Mcdale" userId="0ed53cca-9bc0-4b9e-83df-cc58d1a4194f" providerId="ADAL" clId="{6B6DB9F4-6944-4CA6-8513-EC25E072DDB3}" dt="2026-05-07T16:58:07.567" v="38" actId="13244"/>
          <ac:spMkLst>
            <pc:docMk/>
            <pc:sldMk cId="785837079" sldId="256"/>
            <ac:spMk id="91" creationId="{63224CD0-6EE9-46A7-B730-C7FE7075E7B7}"/>
          </ac:spMkLst>
        </pc:spChg>
        <pc:spChg chg="mod">
          <ac:chgData name="Terrence Mcdale" userId="0ed53cca-9bc0-4b9e-83df-cc58d1a4194f" providerId="ADAL" clId="{6B6DB9F4-6944-4CA6-8513-EC25E072DDB3}" dt="2026-05-07T16:53:48.855" v="23" actId="13244"/>
          <ac:spMkLst>
            <pc:docMk/>
            <pc:sldMk cId="785837079" sldId="256"/>
            <ac:spMk id="92" creationId="{7B93C626-7807-4F35-A026-C2B8DA8494A6}"/>
          </ac:spMkLst>
        </pc:spChg>
        <pc:spChg chg="mod">
          <ac:chgData name="Terrence Mcdale" userId="0ed53cca-9bc0-4b9e-83df-cc58d1a4194f" providerId="ADAL" clId="{6B6DB9F4-6944-4CA6-8513-EC25E072DDB3}" dt="2026-05-07T17:00:44.553" v="48" actId="13244"/>
          <ac:spMkLst>
            <pc:docMk/>
            <pc:sldMk cId="785837079" sldId="256"/>
            <ac:spMk id="104" creationId="{B3156020-0472-45CF-A224-50575878544A}"/>
          </ac:spMkLst>
        </pc:spChg>
        <pc:spChg chg="mod">
          <ac:chgData name="Terrence Mcdale" userId="0ed53cca-9bc0-4b9e-83df-cc58d1a4194f" providerId="ADAL" clId="{6B6DB9F4-6944-4CA6-8513-EC25E072DDB3}" dt="2026-05-07T16:54:28.072" v="26" actId="13244"/>
          <ac:spMkLst>
            <pc:docMk/>
            <pc:sldMk cId="785837079" sldId="256"/>
            <ac:spMk id="105" creationId="{25A3B466-9850-4FB1-8AC9-062079FFFDAB}"/>
          </ac:spMkLst>
        </pc:spChg>
        <pc:spChg chg="mod">
          <ac:chgData name="Terrence Mcdale" userId="0ed53cca-9bc0-4b9e-83df-cc58d1a4194f" providerId="ADAL" clId="{6B6DB9F4-6944-4CA6-8513-EC25E072DDB3}" dt="2026-05-07T17:00:04.720" v="47" actId="13244"/>
          <ac:spMkLst>
            <pc:docMk/>
            <pc:sldMk cId="785837079" sldId="256"/>
            <ac:spMk id="108" creationId="{2A2586F5-89FA-490E-89EA-A1E2B966E79E}"/>
          </ac:spMkLst>
        </pc:spChg>
        <pc:spChg chg="mod">
          <ac:chgData name="Terrence Mcdale" userId="0ed53cca-9bc0-4b9e-83df-cc58d1a4194f" providerId="ADAL" clId="{6B6DB9F4-6944-4CA6-8513-EC25E072DDB3}" dt="2026-05-07T16:57:12.096" v="35" actId="13244"/>
          <ac:spMkLst>
            <pc:docMk/>
            <pc:sldMk cId="785837079" sldId="256"/>
            <ac:spMk id="109" creationId="{CCADD3AA-E6E6-4067-967F-A0611CA5D397}"/>
          </ac:spMkLst>
        </pc:spChg>
        <pc:spChg chg="mod">
          <ac:chgData name="Terrence Mcdale" userId="0ed53cca-9bc0-4b9e-83df-cc58d1a4194f" providerId="ADAL" clId="{6B6DB9F4-6944-4CA6-8513-EC25E072DDB3}" dt="2026-05-07T16:51:52.927" v="18" actId="13244"/>
          <ac:spMkLst>
            <pc:docMk/>
            <pc:sldMk cId="785837079" sldId="256"/>
            <ac:spMk id="111" creationId="{606363C3-1737-42AE-87C4-3BF43F71A34F}"/>
          </ac:spMkLst>
        </pc:spChg>
        <pc:spChg chg="mod">
          <ac:chgData name="Terrence Mcdale" userId="0ed53cca-9bc0-4b9e-83df-cc58d1a4194f" providerId="ADAL" clId="{6B6DB9F4-6944-4CA6-8513-EC25E072DDB3}" dt="2026-05-07T16:21:35.815" v="5" actId="13244"/>
          <ac:spMkLst>
            <pc:docMk/>
            <pc:sldMk cId="785837079" sldId="256"/>
            <ac:spMk id="114" creationId="{A8D9DCBA-4C92-47A0-900E-9BB57D3C61DC}"/>
          </ac:spMkLst>
        </pc:spChg>
        <pc:spChg chg="mod">
          <ac:chgData name="Terrence Mcdale" userId="0ed53cca-9bc0-4b9e-83df-cc58d1a4194f" providerId="ADAL" clId="{6B6DB9F4-6944-4CA6-8513-EC25E072DDB3}" dt="2026-05-07T16:21:46.999" v="6" actId="13244"/>
          <ac:spMkLst>
            <pc:docMk/>
            <pc:sldMk cId="785837079" sldId="256"/>
            <ac:spMk id="115" creationId="{A2C5A7B2-33C9-4B92-883E-2DC0B40D440C}"/>
          </ac:spMkLst>
        </pc:spChg>
        <pc:spChg chg="mod">
          <ac:chgData name="Terrence Mcdale" userId="0ed53cca-9bc0-4b9e-83df-cc58d1a4194f" providerId="ADAL" clId="{6B6DB9F4-6944-4CA6-8513-EC25E072DDB3}" dt="2026-05-07T16:59:12.584" v="44" actId="13244"/>
          <ac:spMkLst>
            <pc:docMk/>
            <pc:sldMk cId="785837079" sldId="256"/>
            <ac:spMk id="117" creationId="{3091D8F2-1B45-4D88-A6DB-1BED6EB14039}"/>
          </ac:spMkLst>
        </pc:spChg>
        <pc:spChg chg="mod">
          <ac:chgData name="Terrence Mcdale" userId="0ed53cca-9bc0-4b9e-83df-cc58d1a4194f" providerId="ADAL" clId="{6B6DB9F4-6944-4CA6-8513-EC25E072DDB3}" dt="2026-05-07T16:58:20.809" v="39" actId="13244"/>
          <ac:spMkLst>
            <pc:docMk/>
            <pc:sldMk cId="785837079" sldId="256"/>
            <ac:spMk id="118" creationId="{185AB3EC-73C3-43FA-A64E-987560901B4D}"/>
          </ac:spMkLst>
        </pc:spChg>
        <pc:spChg chg="mod">
          <ac:chgData name="Terrence Mcdale" userId="0ed53cca-9bc0-4b9e-83df-cc58d1a4194f" providerId="ADAL" clId="{6B6DB9F4-6944-4CA6-8513-EC25E072DDB3}" dt="2026-05-07T16:58:53.905" v="41" actId="13244"/>
          <ac:spMkLst>
            <pc:docMk/>
            <pc:sldMk cId="785837079" sldId="256"/>
            <ac:spMk id="119" creationId="{DC0D8414-A364-474A-B7B9-7EDAC11618D8}"/>
          </ac:spMkLst>
        </pc:spChg>
        <pc:spChg chg="mod">
          <ac:chgData name="Terrence Mcdale" userId="0ed53cca-9bc0-4b9e-83df-cc58d1a4194f" providerId="ADAL" clId="{6B6DB9F4-6944-4CA6-8513-EC25E072DDB3}" dt="2026-05-07T16:58:37.865" v="40" actId="13244"/>
          <ac:spMkLst>
            <pc:docMk/>
            <pc:sldMk cId="785837079" sldId="256"/>
            <ac:spMk id="120" creationId="{0EC9E8CF-DE4B-46B4-A57A-6D8ED6E5D8B4}"/>
          </ac:spMkLst>
        </pc:spChg>
        <pc:spChg chg="mod">
          <ac:chgData name="Terrence Mcdale" userId="0ed53cca-9bc0-4b9e-83df-cc58d1a4194f" providerId="ADAL" clId="{6B6DB9F4-6944-4CA6-8513-EC25E072DDB3}" dt="2026-05-07T16:55:08.360" v="28" actId="13244"/>
          <ac:spMkLst>
            <pc:docMk/>
            <pc:sldMk cId="785837079" sldId="256"/>
            <ac:spMk id="121" creationId="{B72A3AA3-B8E1-490D-B3E2-EF53C3EBADE7}"/>
          </ac:spMkLst>
        </pc:spChg>
        <pc:spChg chg="mod">
          <ac:chgData name="Terrence Mcdale" userId="0ed53cca-9bc0-4b9e-83df-cc58d1a4194f" providerId="ADAL" clId="{6B6DB9F4-6944-4CA6-8513-EC25E072DDB3}" dt="2026-05-07T16:21:00.750" v="4" actId="13244"/>
          <ac:spMkLst>
            <pc:docMk/>
            <pc:sldMk cId="785837079" sldId="256"/>
            <ac:spMk id="122" creationId="{F1AD1A7C-DDB7-4D10-AFDD-25E4491D29EC}"/>
          </ac:spMkLst>
        </pc:spChg>
        <pc:spChg chg="mod">
          <ac:chgData name="Terrence Mcdale" userId="0ed53cca-9bc0-4b9e-83df-cc58d1a4194f" providerId="ADAL" clId="{6B6DB9F4-6944-4CA6-8513-EC25E072DDB3}" dt="2026-05-07T16:27:00.356" v="14" actId="13244"/>
          <ac:spMkLst>
            <pc:docMk/>
            <pc:sldMk cId="785837079" sldId="256"/>
            <ac:spMk id="123" creationId="{2F861C41-8500-47A5-9523-AA1730F79292}"/>
          </ac:spMkLst>
        </pc:spChg>
        <pc:spChg chg="mod">
          <ac:chgData name="Terrence Mcdale" userId="0ed53cca-9bc0-4b9e-83df-cc58d1a4194f" providerId="ADAL" clId="{6B6DB9F4-6944-4CA6-8513-EC25E072DDB3}" dt="2026-05-07T16:53:55.983" v="24" actId="13244"/>
          <ac:spMkLst>
            <pc:docMk/>
            <pc:sldMk cId="785837079" sldId="256"/>
            <ac:spMk id="124" creationId="{5BFBB485-A281-4916-B07F-5BFE76873D59}"/>
          </ac:spMkLst>
        </pc:spChg>
        <pc:spChg chg="mod">
          <ac:chgData name="Terrence Mcdale" userId="0ed53cca-9bc0-4b9e-83df-cc58d1a4194f" providerId="ADAL" clId="{6B6DB9F4-6944-4CA6-8513-EC25E072DDB3}" dt="2026-05-07T16:23:50.384" v="13" actId="13244"/>
          <ac:spMkLst>
            <pc:docMk/>
            <pc:sldMk cId="785837079" sldId="256"/>
            <ac:spMk id="125" creationId="{A9DD9EE5-5EA6-4F19-83F3-322CDDF499D4}"/>
          </ac:spMkLst>
        </pc:spChg>
        <pc:spChg chg="mod">
          <ac:chgData name="Terrence Mcdale" userId="0ed53cca-9bc0-4b9e-83df-cc58d1a4194f" providerId="ADAL" clId="{6B6DB9F4-6944-4CA6-8513-EC25E072DDB3}" dt="2026-05-07T16:22:06.936" v="7" actId="13244"/>
          <ac:spMkLst>
            <pc:docMk/>
            <pc:sldMk cId="785837079" sldId="256"/>
            <ac:spMk id="126" creationId="{8F9CF970-93D1-4605-86C3-2AE4B41DD1EA}"/>
          </ac:spMkLst>
        </pc:spChg>
        <pc:spChg chg="mod">
          <ac:chgData name="Terrence Mcdale" userId="0ed53cca-9bc0-4b9e-83df-cc58d1a4194f" providerId="ADAL" clId="{6B6DB9F4-6944-4CA6-8513-EC25E072DDB3}" dt="2026-05-07T16:56:57.313" v="33" actId="13244"/>
          <ac:spMkLst>
            <pc:docMk/>
            <pc:sldMk cId="785837079" sldId="256"/>
            <ac:spMk id="127" creationId="{EDD8BCBA-59CC-47A6-BE7B-8066E3CB722C}"/>
          </ac:spMkLst>
        </pc:spChg>
        <pc:spChg chg="mod">
          <ac:chgData name="Terrence Mcdale" userId="0ed53cca-9bc0-4b9e-83df-cc58d1a4194f" providerId="ADAL" clId="{6B6DB9F4-6944-4CA6-8513-EC25E072DDB3}" dt="2026-05-07T16:57:19.070" v="36" actId="13244"/>
          <ac:spMkLst>
            <pc:docMk/>
            <pc:sldMk cId="785837079" sldId="256"/>
            <ac:spMk id="128" creationId="{98A86206-485F-48FC-A5A9-61986078626F}"/>
          </ac:spMkLst>
        </pc:spChg>
        <pc:spChg chg="mod">
          <ac:chgData name="Terrence Mcdale" userId="0ed53cca-9bc0-4b9e-83df-cc58d1a4194f" providerId="ADAL" clId="{6B6DB9F4-6944-4CA6-8513-EC25E072DDB3}" dt="2026-05-07T16:17:52.340" v="0" actId="13244"/>
          <ac:spMkLst>
            <pc:docMk/>
            <pc:sldMk cId="785837079" sldId="256"/>
            <ac:spMk id="131" creationId="{26016498-C005-448D-A0CF-0BD1F900D2F9}"/>
          </ac:spMkLst>
        </pc:spChg>
        <pc:spChg chg="mod">
          <ac:chgData name="Terrence Mcdale" userId="0ed53cca-9bc0-4b9e-83df-cc58d1a4194f" providerId="ADAL" clId="{6B6DB9F4-6944-4CA6-8513-EC25E072DDB3}" dt="2026-05-07T16:59:59.056" v="45" actId="13244"/>
          <ac:spMkLst>
            <pc:docMk/>
            <pc:sldMk cId="785837079" sldId="256"/>
            <ac:spMk id="132" creationId="{2871A279-9F8D-4ABF-A8EA-84A03A7AAD7A}"/>
          </ac:spMkLst>
        </pc:spChg>
        <pc:spChg chg="mod">
          <ac:chgData name="Terrence Mcdale" userId="0ed53cca-9bc0-4b9e-83df-cc58d1a4194f" providerId="ADAL" clId="{6B6DB9F4-6944-4CA6-8513-EC25E072DDB3}" dt="2026-05-07T16:22:14.653" v="8" actId="13244"/>
          <ac:spMkLst>
            <pc:docMk/>
            <pc:sldMk cId="785837079" sldId="256"/>
            <ac:spMk id="133" creationId="{FA3D7B74-0E34-4A0B-849C-4E2CBADC07B8}"/>
          </ac:spMkLst>
        </pc:spChg>
        <pc:spChg chg="mod">
          <ac:chgData name="Terrence Mcdale" userId="0ed53cca-9bc0-4b9e-83df-cc58d1a4194f" providerId="ADAL" clId="{6B6DB9F4-6944-4CA6-8513-EC25E072DDB3}" dt="2026-05-07T16:51:15.446" v="16" actId="13244"/>
          <ac:spMkLst>
            <pc:docMk/>
            <pc:sldMk cId="785837079" sldId="256"/>
            <ac:spMk id="134" creationId="{99ED315C-E97A-4028-8D7B-E74056DB6F5A}"/>
          </ac:spMkLst>
        </pc:spChg>
        <pc:spChg chg="mod">
          <ac:chgData name="Terrence Mcdale" userId="0ed53cca-9bc0-4b9e-83df-cc58d1a4194f" providerId="ADAL" clId="{6B6DB9F4-6944-4CA6-8513-EC25E072DDB3}" dt="2026-05-07T16:22:30.136" v="9" actId="13244"/>
          <ac:spMkLst>
            <pc:docMk/>
            <pc:sldMk cId="785837079" sldId="256"/>
            <ac:spMk id="136" creationId="{CAF36419-3DEF-4CFE-9597-BC440DD99735}"/>
          </ac:spMkLst>
        </pc:spChg>
        <pc:spChg chg="mod">
          <ac:chgData name="Terrence Mcdale" userId="0ed53cca-9bc0-4b9e-83df-cc58d1a4194f" providerId="ADAL" clId="{6B6DB9F4-6944-4CA6-8513-EC25E072DDB3}" dt="2026-05-07T16:53:43.799" v="22" actId="13244"/>
          <ac:spMkLst>
            <pc:docMk/>
            <pc:sldMk cId="785837079" sldId="256"/>
            <ac:spMk id="145" creationId="{081B0C62-1F08-4A99-8D0E-8F43386FB83B}"/>
          </ac:spMkLst>
        </pc:spChg>
        <pc:spChg chg="mod">
          <ac:chgData name="Terrence Mcdale" userId="0ed53cca-9bc0-4b9e-83df-cc58d1a4194f" providerId="ADAL" clId="{6B6DB9F4-6944-4CA6-8513-EC25E072DDB3}" dt="2026-05-07T16:18:58.541" v="3" actId="13244"/>
          <ac:spMkLst>
            <pc:docMk/>
            <pc:sldMk cId="785837079" sldId="256"/>
            <ac:spMk id="167" creationId="{D99B01C6-DEB0-40EC-9433-81FC902328A9}"/>
          </ac:spMkLst>
        </pc:spChg>
        <pc:spChg chg="mod">
          <ac:chgData name="Terrence Mcdale" userId="0ed53cca-9bc0-4b9e-83df-cc58d1a4194f" providerId="ADAL" clId="{6B6DB9F4-6944-4CA6-8513-EC25E072DDB3}" dt="2026-05-07T16:18:13.845" v="1" actId="13244"/>
          <ac:spMkLst>
            <pc:docMk/>
            <pc:sldMk cId="785837079" sldId="256"/>
            <ac:spMk id="172" creationId="{0BD68745-6176-4A10-B2EE-644ABC54ECB7}"/>
          </ac:spMkLst>
        </pc:spChg>
        <pc:spChg chg="mod">
          <ac:chgData name="Terrence Mcdale" userId="0ed53cca-9bc0-4b9e-83df-cc58d1a4194f" providerId="ADAL" clId="{6B6DB9F4-6944-4CA6-8513-EC25E072DDB3}" dt="2026-05-07T16:18:30.276" v="2" actId="13244"/>
          <ac:spMkLst>
            <pc:docMk/>
            <pc:sldMk cId="785837079" sldId="256"/>
            <ac:spMk id="174" creationId="{F077609E-FE09-42F4-8B61-543F465E8D21}"/>
          </ac:spMkLst>
        </pc:spChg>
        <pc:spChg chg="mod">
          <ac:chgData name="Terrence Mcdale" userId="0ed53cca-9bc0-4b9e-83df-cc58d1a4194f" providerId="ADAL" clId="{6B6DB9F4-6944-4CA6-8513-EC25E072DDB3}" dt="2026-05-07T16:23:31.871" v="12" actId="13244"/>
          <ac:spMkLst>
            <pc:docMk/>
            <pc:sldMk cId="785837079" sldId="256"/>
            <ac:spMk id="177" creationId="{02B17AFA-C844-4094-8E24-E73D8A5B1F62}"/>
          </ac:spMkLst>
        </pc:spChg>
        <pc:spChg chg="mod">
          <ac:chgData name="Terrence Mcdale" userId="0ed53cca-9bc0-4b9e-83df-cc58d1a4194f" providerId="ADAL" clId="{6B6DB9F4-6944-4CA6-8513-EC25E072DDB3}" dt="2026-05-07T16:50:59.431" v="15" actId="13244"/>
          <ac:spMkLst>
            <pc:docMk/>
            <pc:sldMk cId="785837079" sldId="256"/>
            <ac:spMk id="182" creationId="{2995281B-93CE-4058-B125-5BA7BFBAA780}"/>
          </ac:spMkLst>
        </pc:spChg>
        <pc:picChg chg="mod">
          <ac:chgData name="Terrence Mcdale" userId="0ed53cca-9bc0-4b9e-83df-cc58d1a4194f" providerId="ADAL" clId="{6B6DB9F4-6944-4CA6-8513-EC25E072DDB3}" dt="2026-05-07T18:32:37.549" v="115" actId="13244"/>
          <ac:picMkLst>
            <pc:docMk/>
            <pc:sldMk cId="785837079" sldId="256"/>
            <ac:picMk id="110" creationId="{F94DD31C-0BB7-4911-8059-A0763102B1AE}"/>
          </ac:picMkLst>
        </pc:picChg>
        <pc:cxnChg chg="mod">
          <ac:chgData name="Terrence Mcdale" userId="0ed53cca-9bc0-4b9e-83df-cc58d1a4194f" providerId="ADAL" clId="{6B6DB9F4-6944-4CA6-8513-EC25E072DDB3}" dt="2026-05-07T16:52:25.822" v="21" actId="13244"/>
          <ac:cxnSpMkLst>
            <pc:docMk/>
            <pc:sldMk cId="785837079" sldId="256"/>
            <ac:cxnSpMk id="19" creationId="{E57E8235-F629-443B-93F8-317E5C21E482}"/>
          </ac:cxnSpMkLst>
        </pc:cxnChg>
        <pc:cxnChg chg="mod">
          <ac:chgData name="Terrence Mcdale" userId="0ed53cca-9bc0-4b9e-83df-cc58d1a4194f" providerId="ADAL" clId="{6B6DB9F4-6944-4CA6-8513-EC25E072DDB3}" dt="2026-05-07T16:52:17.631" v="20" actId="13244"/>
          <ac:cxnSpMkLst>
            <pc:docMk/>
            <pc:sldMk cId="785837079" sldId="256"/>
            <ac:cxnSpMk id="36" creationId="{1BDD59F3-6785-458D-B4C3-C200D0EF2DC8}"/>
          </ac:cxnSpMkLst>
        </pc:cxnChg>
        <pc:cxnChg chg="mod">
          <ac:chgData name="Terrence Mcdale" userId="0ed53cca-9bc0-4b9e-83df-cc58d1a4194f" providerId="ADAL" clId="{6B6DB9F4-6944-4CA6-8513-EC25E072DDB3}" dt="2026-05-07T16:52:03.511" v="19" actId="13244"/>
          <ac:cxnSpMkLst>
            <pc:docMk/>
            <pc:sldMk cId="785837079" sldId="256"/>
            <ac:cxnSpMk id="90" creationId="{8059110C-2447-4008-A90F-809B035F65BB}"/>
          </ac:cxnSpMkLst>
        </pc:cxnChg>
        <pc:cxnChg chg="mod">
          <ac:chgData name="Terrence Mcdale" userId="0ed53cca-9bc0-4b9e-83df-cc58d1a4194f" providerId="ADAL" clId="{6B6DB9F4-6944-4CA6-8513-EC25E072DDB3}" dt="2026-05-07T16:54:06.415" v="25" actId="13244"/>
          <ac:cxnSpMkLst>
            <pc:docMk/>
            <pc:sldMk cId="785837079" sldId="256"/>
            <ac:cxnSpMk id="95" creationId="{E414ED86-4796-42B5-A20B-B5CFD799C2A7}"/>
          </ac:cxnSpMkLst>
        </pc:cxnChg>
      </pc:sldChg>
      <pc:sldChg chg="modSp">
        <pc:chgData name="Terrence Mcdale" userId="0ed53cca-9bc0-4b9e-83df-cc58d1a4194f" providerId="ADAL" clId="{6B6DB9F4-6944-4CA6-8513-EC25E072DDB3}" dt="2026-05-07T18:32:16.029" v="114" actId="13244"/>
        <pc:sldMkLst>
          <pc:docMk/>
          <pc:sldMk cId="4119671770" sldId="257"/>
        </pc:sldMkLst>
        <pc:spChg chg="mod">
          <ac:chgData name="Terrence Mcdale" userId="0ed53cca-9bc0-4b9e-83df-cc58d1a4194f" providerId="ADAL" clId="{6B6DB9F4-6944-4CA6-8513-EC25E072DDB3}" dt="2026-05-07T17:39:06.319" v="52" actId="13244"/>
          <ac:spMkLst>
            <pc:docMk/>
            <pc:sldMk cId="4119671770" sldId="257"/>
            <ac:spMk id="2" creationId="{283E9561-1C95-8B68-F930-BFED28A4223E}"/>
          </ac:spMkLst>
        </pc:spChg>
        <pc:spChg chg="mod">
          <ac:chgData name="Terrence Mcdale" userId="0ed53cca-9bc0-4b9e-83df-cc58d1a4194f" providerId="ADAL" clId="{6B6DB9F4-6944-4CA6-8513-EC25E072DDB3}" dt="2026-05-07T17:38:31.326" v="51" actId="13244"/>
          <ac:spMkLst>
            <pc:docMk/>
            <pc:sldMk cId="4119671770" sldId="257"/>
            <ac:spMk id="104" creationId="{B3156020-0472-45CF-A224-50575878544A}"/>
          </ac:spMkLst>
        </pc:spChg>
        <pc:spChg chg="mod">
          <ac:chgData name="Terrence Mcdale" userId="0ed53cca-9bc0-4b9e-83df-cc58d1a4194f" providerId="ADAL" clId="{6B6DB9F4-6944-4CA6-8513-EC25E072DDB3}" dt="2026-05-07T17:39:33.208" v="53" actId="13244"/>
          <ac:spMkLst>
            <pc:docMk/>
            <pc:sldMk cId="4119671770" sldId="257"/>
            <ac:spMk id="114" creationId="{D8521E25-6BAF-4F6B-8ECF-4D01D47527A6}"/>
          </ac:spMkLst>
        </pc:spChg>
        <pc:spChg chg="mod">
          <ac:chgData name="Terrence Mcdale" userId="0ed53cca-9bc0-4b9e-83df-cc58d1a4194f" providerId="ADAL" clId="{6B6DB9F4-6944-4CA6-8513-EC25E072DDB3}" dt="2026-05-07T17:40:38.309" v="56" actId="13244"/>
          <ac:spMkLst>
            <pc:docMk/>
            <pc:sldMk cId="4119671770" sldId="257"/>
            <ac:spMk id="118" creationId="{B510A7BB-B04B-4CDA-AB31-81ECDD2CCAD5}"/>
          </ac:spMkLst>
        </pc:spChg>
        <pc:spChg chg="mod">
          <ac:chgData name="Terrence Mcdale" userId="0ed53cca-9bc0-4b9e-83df-cc58d1a4194f" providerId="ADAL" clId="{6B6DB9F4-6944-4CA6-8513-EC25E072DDB3}" dt="2026-05-07T17:46:10.899" v="76" actId="13244"/>
          <ac:spMkLst>
            <pc:docMk/>
            <pc:sldMk cId="4119671770" sldId="257"/>
            <ac:spMk id="120" creationId="{632C2C12-C91B-468B-960C-D70A19EDF074}"/>
          </ac:spMkLst>
        </pc:spChg>
        <pc:spChg chg="mod">
          <ac:chgData name="Terrence Mcdale" userId="0ed53cca-9bc0-4b9e-83df-cc58d1a4194f" providerId="ADAL" clId="{6B6DB9F4-6944-4CA6-8513-EC25E072DDB3}" dt="2026-05-07T17:39:45.727" v="54" actId="13244"/>
          <ac:spMkLst>
            <pc:docMk/>
            <pc:sldMk cId="4119671770" sldId="257"/>
            <ac:spMk id="122" creationId="{3F9BC317-DF50-4BA6-932D-2321393667BC}"/>
          </ac:spMkLst>
        </pc:spChg>
        <pc:spChg chg="mod">
          <ac:chgData name="Terrence Mcdale" userId="0ed53cca-9bc0-4b9e-83df-cc58d1a4194f" providerId="ADAL" clId="{6B6DB9F4-6944-4CA6-8513-EC25E072DDB3}" dt="2026-05-07T17:40:08.654" v="55" actId="13244"/>
          <ac:spMkLst>
            <pc:docMk/>
            <pc:sldMk cId="4119671770" sldId="257"/>
            <ac:spMk id="125" creationId="{708CA357-8D1C-4748-9424-73C2FD4F11E1}"/>
          </ac:spMkLst>
        </pc:spChg>
        <pc:spChg chg="mod">
          <ac:chgData name="Terrence Mcdale" userId="0ed53cca-9bc0-4b9e-83df-cc58d1a4194f" providerId="ADAL" clId="{6B6DB9F4-6944-4CA6-8513-EC25E072DDB3}" dt="2026-05-07T17:46:30.042" v="78" actId="13244"/>
          <ac:spMkLst>
            <pc:docMk/>
            <pc:sldMk cId="4119671770" sldId="257"/>
            <ac:spMk id="127" creationId="{3A981C46-8352-4507-96C2-3C6DD586DCE8}"/>
          </ac:spMkLst>
        </pc:spChg>
        <pc:spChg chg="mod">
          <ac:chgData name="Terrence Mcdale" userId="0ed53cca-9bc0-4b9e-83df-cc58d1a4194f" providerId="ADAL" clId="{6B6DB9F4-6944-4CA6-8513-EC25E072DDB3}" dt="2026-05-07T17:42:32.281" v="62" actId="13244"/>
          <ac:spMkLst>
            <pc:docMk/>
            <pc:sldMk cId="4119671770" sldId="257"/>
            <ac:spMk id="134" creationId="{96D838E2-2879-4FFB-A407-9C53098AAF75}"/>
          </ac:spMkLst>
        </pc:spChg>
        <pc:spChg chg="mod">
          <ac:chgData name="Terrence Mcdale" userId="0ed53cca-9bc0-4b9e-83df-cc58d1a4194f" providerId="ADAL" clId="{6B6DB9F4-6944-4CA6-8513-EC25E072DDB3}" dt="2026-05-07T18:26:19.830" v="102" actId="13244"/>
          <ac:spMkLst>
            <pc:docMk/>
            <pc:sldMk cId="4119671770" sldId="257"/>
            <ac:spMk id="135" creationId="{6E8E5D78-067A-4134-B33D-1E8A5D9B7C9B}"/>
          </ac:spMkLst>
        </pc:spChg>
        <pc:spChg chg="mod">
          <ac:chgData name="Terrence Mcdale" userId="0ed53cca-9bc0-4b9e-83df-cc58d1a4194f" providerId="ADAL" clId="{6B6DB9F4-6944-4CA6-8513-EC25E072DDB3}" dt="2026-05-07T17:45:51.290" v="74" actId="13244"/>
          <ac:spMkLst>
            <pc:docMk/>
            <pc:sldMk cId="4119671770" sldId="257"/>
            <ac:spMk id="139" creationId="{B5123D0F-4077-43B5-9305-57B59688924D}"/>
          </ac:spMkLst>
        </pc:spChg>
        <pc:spChg chg="mod">
          <ac:chgData name="Terrence Mcdale" userId="0ed53cca-9bc0-4b9e-83df-cc58d1a4194f" providerId="ADAL" clId="{6B6DB9F4-6944-4CA6-8513-EC25E072DDB3}" dt="2026-05-07T17:44:57.282" v="69" actId="13244"/>
          <ac:spMkLst>
            <pc:docMk/>
            <pc:sldMk cId="4119671770" sldId="257"/>
            <ac:spMk id="140" creationId="{53B78B75-377B-4C04-8F92-D1F1CBCE7EA8}"/>
          </ac:spMkLst>
        </pc:spChg>
        <pc:spChg chg="mod">
          <ac:chgData name="Terrence Mcdale" userId="0ed53cca-9bc0-4b9e-83df-cc58d1a4194f" providerId="ADAL" clId="{6B6DB9F4-6944-4CA6-8513-EC25E072DDB3}" dt="2026-05-07T17:45:45.826" v="73" actId="13244"/>
          <ac:spMkLst>
            <pc:docMk/>
            <pc:sldMk cId="4119671770" sldId="257"/>
            <ac:spMk id="142" creationId="{4CF05411-15D3-4BAE-9965-CBEE829320F5}"/>
          </ac:spMkLst>
        </pc:spChg>
        <pc:spChg chg="mod">
          <ac:chgData name="Terrence Mcdale" userId="0ed53cca-9bc0-4b9e-83df-cc58d1a4194f" providerId="ADAL" clId="{6B6DB9F4-6944-4CA6-8513-EC25E072DDB3}" dt="2026-05-07T18:26:02.285" v="100" actId="13244"/>
          <ac:spMkLst>
            <pc:docMk/>
            <pc:sldMk cId="4119671770" sldId="257"/>
            <ac:spMk id="144" creationId="{D80AA631-D7AE-4DCE-B73F-A0CA3B7AA3C8}"/>
          </ac:spMkLst>
        </pc:spChg>
        <pc:spChg chg="mod">
          <ac:chgData name="Terrence Mcdale" userId="0ed53cca-9bc0-4b9e-83df-cc58d1a4194f" providerId="ADAL" clId="{6B6DB9F4-6944-4CA6-8513-EC25E072DDB3}" dt="2026-05-07T18:26:09.802" v="101" actId="13244"/>
          <ac:spMkLst>
            <pc:docMk/>
            <pc:sldMk cId="4119671770" sldId="257"/>
            <ac:spMk id="146" creationId="{1890AB49-4784-4D68-9595-A232BD1447A6}"/>
          </ac:spMkLst>
        </pc:spChg>
        <pc:spChg chg="mod">
          <ac:chgData name="Terrence Mcdale" userId="0ed53cca-9bc0-4b9e-83df-cc58d1a4194f" providerId="ADAL" clId="{6B6DB9F4-6944-4CA6-8513-EC25E072DDB3}" dt="2026-05-07T17:45:13.566" v="70" actId="13244"/>
          <ac:spMkLst>
            <pc:docMk/>
            <pc:sldMk cId="4119671770" sldId="257"/>
            <ac:spMk id="150" creationId="{48D0FF2B-27DE-4322-B657-3E6138A8E553}"/>
          </ac:spMkLst>
        </pc:spChg>
        <pc:spChg chg="mod">
          <ac:chgData name="Terrence Mcdale" userId="0ed53cca-9bc0-4b9e-83df-cc58d1a4194f" providerId="ADAL" clId="{6B6DB9F4-6944-4CA6-8513-EC25E072DDB3}" dt="2026-05-07T17:49:58.243" v="94" actId="13244"/>
          <ac:spMkLst>
            <pc:docMk/>
            <pc:sldMk cId="4119671770" sldId="257"/>
            <ac:spMk id="151" creationId="{A445DE00-6E2C-4E55-B015-FFFE5B47F2CF}"/>
          </ac:spMkLst>
        </pc:spChg>
        <pc:spChg chg="mod">
          <ac:chgData name="Terrence Mcdale" userId="0ed53cca-9bc0-4b9e-83df-cc58d1a4194f" providerId="ADAL" clId="{6B6DB9F4-6944-4CA6-8513-EC25E072DDB3}" dt="2026-05-07T17:50:03.756" v="95" actId="13244"/>
          <ac:spMkLst>
            <pc:docMk/>
            <pc:sldMk cId="4119671770" sldId="257"/>
            <ac:spMk id="158" creationId="{D2D3A6E4-1F4E-4FE3-8FA4-D871BD8FB71F}"/>
          </ac:spMkLst>
        </pc:spChg>
        <pc:spChg chg="mod">
          <ac:chgData name="Terrence Mcdale" userId="0ed53cca-9bc0-4b9e-83df-cc58d1a4194f" providerId="ADAL" clId="{6B6DB9F4-6944-4CA6-8513-EC25E072DDB3}" dt="2026-05-07T17:46:17.395" v="77" actId="13244"/>
          <ac:spMkLst>
            <pc:docMk/>
            <pc:sldMk cId="4119671770" sldId="257"/>
            <ac:spMk id="159" creationId="{04F809D9-6601-4B02-92E0-31D863B42D3E}"/>
          </ac:spMkLst>
        </pc:spChg>
        <pc:spChg chg="mod">
          <ac:chgData name="Terrence Mcdale" userId="0ed53cca-9bc0-4b9e-83df-cc58d1a4194f" providerId="ADAL" clId="{6B6DB9F4-6944-4CA6-8513-EC25E072DDB3}" dt="2026-05-07T17:43:05.231" v="64" actId="13244"/>
          <ac:spMkLst>
            <pc:docMk/>
            <pc:sldMk cId="4119671770" sldId="257"/>
            <ac:spMk id="166" creationId="{DBBC338F-117D-411A-ADDB-2E151786E155}"/>
          </ac:spMkLst>
        </pc:spChg>
        <pc:spChg chg="mod">
          <ac:chgData name="Terrence Mcdale" userId="0ed53cca-9bc0-4b9e-83df-cc58d1a4194f" providerId="ADAL" clId="{6B6DB9F4-6944-4CA6-8513-EC25E072DDB3}" dt="2026-05-07T17:41:34.273" v="59" actId="13244"/>
          <ac:spMkLst>
            <pc:docMk/>
            <pc:sldMk cId="4119671770" sldId="257"/>
            <ac:spMk id="169" creationId="{6CC694EF-3D7B-4D56-A6E1-919CFBC95DDB}"/>
          </ac:spMkLst>
        </pc:spChg>
        <pc:spChg chg="mod">
          <ac:chgData name="Terrence Mcdale" userId="0ed53cca-9bc0-4b9e-83df-cc58d1a4194f" providerId="ADAL" clId="{6B6DB9F4-6944-4CA6-8513-EC25E072DDB3}" dt="2026-05-07T17:41:16.776" v="58" actId="13244"/>
          <ac:spMkLst>
            <pc:docMk/>
            <pc:sldMk cId="4119671770" sldId="257"/>
            <ac:spMk id="170" creationId="{BD95E538-23D0-43F5-B2E7-1DC8B7703FA6}"/>
          </ac:spMkLst>
        </pc:spChg>
        <pc:spChg chg="mod">
          <ac:chgData name="Terrence Mcdale" userId="0ed53cca-9bc0-4b9e-83df-cc58d1a4194f" providerId="ADAL" clId="{6B6DB9F4-6944-4CA6-8513-EC25E072DDB3}" dt="2026-05-07T17:46:53.233" v="82" actId="13244"/>
          <ac:spMkLst>
            <pc:docMk/>
            <pc:sldMk cId="4119671770" sldId="257"/>
            <ac:spMk id="176" creationId="{E7B1E487-A17E-49CC-AA6B-0C73C7B1D0D0}"/>
          </ac:spMkLst>
        </pc:spChg>
        <pc:spChg chg="mod">
          <ac:chgData name="Terrence Mcdale" userId="0ed53cca-9bc0-4b9e-83df-cc58d1a4194f" providerId="ADAL" clId="{6B6DB9F4-6944-4CA6-8513-EC25E072DDB3}" dt="2026-05-07T17:48:58.663" v="87" actId="13244"/>
          <ac:spMkLst>
            <pc:docMk/>
            <pc:sldMk cId="4119671770" sldId="257"/>
            <ac:spMk id="178" creationId="{DA20103C-FF21-47BA-A8D5-AB0BB00DCFF2}"/>
          </ac:spMkLst>
        </pc:spChg>
        <pc:spChg chg="mod">
          <ac:chgData name="Terrence Mcdale" userId="0ed53cca-9bc0-4b9e-83df-cc58d1a4194f" providerId="ADAL" clId="{6B6DB9F4-6944-4CA6-8513-EC25E072DDB3}" dt="2026-05-07T17:40:58.640" v="57" actId="13244"/>
          <ac:spMkLst>
            <pc:docMk/>
            <pc:sldMk cId="4119671770" sldId="257"/>
            <ac:spMk id="181" creationId="{D1E7EC84-38B5-427F-8915-3FBBA777DA37}"/>
          </ac:spMkLst>
        </pc:spChg>
        <pc:spChg chg="mod">
          <ac:chgData name="Terrence Mcdale" userId="0ed53cca-9bc0-4b9e-83df-cc58d1a4194f" providerId="ADAL" clId="{6B6DB9F4-6944-4CA6-8513-EC25E072DDB3}" dt="2026-05-07T17:47:45.058" v="85" actId="13244"/>
          <ac:spMkLst>
            <pc:docMk/>
            <pc:sldMk cId="4119671770" sldId="257"/>
            <ac:spMk id="186" creationId="{EB448674-5C6A-4382-8140-368CBCD9FB97}"/>
          </ac:spMkLst>
        </pc:spChg>
        <pc:spChg chg="mod">
          <ac:chgData name="Terrence Mcdale" userId="0ed53cca-9bc0-4b9e-83df-cc58d1a4194f" providerId="ADAL" clId="{6B6DB9F4-6944-4CA6-8513-EC25E072DDB3}" dt="2026-05-07T17:42:59.953" v="63" actId="13244"/>
          <ac:spMkLst>
            <pc:docMk/>
            <pc:sldMk cId="4119671770" sldId="257"/>
            <ac:spMk id="187" creationId="{59B24095-9B76-4D5A-A41C-3394A2D7BD60}"/>
          </ac:spMkLst>
        </pc:spChg>
        <pc:spChg chg="mod">
          <ac:chgData name="Terrence Mcdale" userId="0ed53cca-9bc0-4b9e-83df-cc58d1a4194f" providerId="ADAL" clId="{6B6DB9F4-6944-4CA6-8513-EC25E072DDB3}" dt="2026-05-07T17:44:01.761" v="68" actId="13244"/>
          <ac:spMkLst>
            <pc:docMk/>
            <pc:sldMk cId="4119671770" sldId="257"/>
            <ac:spMk id="189" creationId="{83299F6A-4F90-47BD-AAA1-99A0CC337974}"/>
          </ac:spMkLst>
        </pc:spChg>
        <pc:spChg chg="mod">
          <ac:chgData name="Terrence Mcdale" userId="0ed53cca-9bc0-4b9e-83df-cc58d1a4194f" providerId="ADAL" clId="{6B6DB9F4-6944-4CA6-8513-EC25E072DDB3}" dt="2026-05-07T17:46:04.300" v="75" actId="13244"/>
          <ac:spMkLst>
            <pc:docMk/>
            <pc:sldMk cId="4119671770" sldId="257"/>
            <ac:spMk id="190" creationId="{4550514B-8485-49DC-B214-601B99302EBD}"/>
          </ac:spMkLst>
        </pc:spChg>
        <pc:spChg chg="mod">
          <ac:chgData name="Terrence Mcdale" userId="0ed53cca-9bc0-4b9e-83df-cc58d1a4194f" providerId="ADAL" clId="{6B6DB9F4-6944-4CA6-8513-EC25E072DDB3}" dt="2026-05-07T17:45:37.275" v="72" actId="13244"/>
          <ac:spMkLst>
            <pc:docMk/>
            <pc:sldMk cId="4119671770" sldId="257"/>
            <ac:spMk id="192" creationId="{5B9C34EB-DCD4-4FAC-94F9-AC105C5F21F7}"/>
          </ac:spMkLst>
        </pc:spChg>
        <pc:spChg chg="mod">
          <ac:chgData name="Terrence Mcdale" userId="0ed53cca-9bc0-4b9e-83df-cc58d1a4194f" providerId="ADAL" clId="{6B6DB9F4-6944-4CA6-8513-EC25E072DDB3}" dt="2026-05-07T17:47:35.731" v="84" actId="13244"/>
          <ac:spMkLst>
            <pc:docMk/>
            <pc:sldMk cId="4119671770" sldId="257"/>
            <ac:spMk id="198" creationId="{737C6466-ECC5-4866-8460-A22CF97E42F0}"/>
          </ac:spMkLst>
        </pc:spChg>
        <pc:spChg chg="mod">
          <ac:chgData name="Terrence Mcdale" userId="0ed53cca-9bc0-4b9e-83df-cc58d1a4194f" providerId="ADAL" clId="{6B6DB9F4-6944-4CA6-8513-EC25E072DDB3}" dt="2026-05-07T17:47:03.891" v="83" actId="13244"/>
          <ac:spMkLst>
            <pc:docMk/>
            <pc:sldMk cId="4119671770" sldId="257"/>
            <ac:spMk id="203" creationId="{C8166553-DF35-4E52-9F31-35CEB19393B0}"/>
          </ac:spMkLst>
        </pc:spChg>
        <pc:spChg chg="mod">
          <ac:chgData name="Terrence Mcdale" userId="0ed53cca-9bc0-4b9e-83df-cc58d1a4194f" providerId="ADAL" clId="{6B6DB9F4-6944-4CA6-8513-EC25E072DDB3}" dt="2026-05-07T17:47:50.699" v="86" actId="13244"/>
          <ac:spMkLst>
            <pc:docMk/>
            <pc:sldMk cId="4119671770" sldId="257"/>
            <ac:spMk id="208" creationId="{19193A5D-BD7D-4499-86D2-F99B26A9F971}"/>
          </ac:spMkLst>
        </pc:spChg>
        <pc:spChg chg="mod">
          <ac:chgData name="Terrence Mcdale" userId="0ed53cca-9bc0-4b9e-83df-cc58d1a4194f" providerId="ADAL" clId="{6B6DB9F4-6944-4CA6-8513-EC25E072DDB3}" dt="2026-05-07T17:49:05.508" v="88" actId="13244"/>
          <ac:spMkLst>
            <pc:docMk/>
            <pc:sldMk cId="4119671770" sldId="257"/>
            <ac:spMk id="225" creationId="{78D9E036-2003-4356-896B-FDD91F3EB759}"/>
          </ac:spMkLst>
        </pc:spChg>
        <pc:spChg chg="mod">
          <ac:chgData name="Terrence Mcdale" userId="0ed53cca-9bc0-4b9e-83df-cc58d1a4194f" providerId="ADAL" clId="{6B6DB9F4-6944-4CA6-8513-EC25E072DDB3}" dt="2026-05-07T17:38:20.118" v="49" actId="13244"/>
          <ac:spMkLst>
            <pc:docMk/>
            <pc:sldMk cId="4119671770" sldId="257"/>
            <ac:spMk id="304" creationId="{4BCD3E40-991F-4D03-88FB-C2E5921B23DC}"/>
          </ac:spMkLst>
        </pc:spChg>
        <pc:picChg chg="mod">
          <ac:chgData name="Terrence Mcdale" userId="0ed53cca-9bc0-4b9e-83df-cc58d1a4194f" providerId="ADAL" clId="{6B6DB9F4-6944-4CA6-8513-EC25E072DDB3}" dt="2026-05-07T18:32:16.029" v="114" actId="13244"/>
          <ac:picMkLst>
            <pc:docMk/>
            <pc:sldMk cId="4119671770" sldId="257"/>
            <ac:picMk id="110" creationId="{F94DD31C-0BB7-4911-8059-A0763102B1AE}"/>
          </ac:picMkLst>
        </pc:picChg>
        <pc:cxnChg chg="mod">
          <ac:chgData name="Terrence Mcdale" userId="0ed53cca-9bc0-4b9e-83df-cc58d1a4194f" providerId="ADAL" clId="{6B6DB9F4-6944-4CA6-8513-EC25E072DDB3}" dt="2026-05-07T17:49:40.683" v="93" actId="13244"/>
          <ac:cxnSpMkLst>
            <pc:docMk/>
            <pc:sldMk cId="4119671770" sldId="257"/>
            <ac:cxnSpMk id="27" creationId="{619A5523-CE39-4BDC-9A9F-4C6311AD3164}"/>
          </ac:cxnSpMkLst>
        </pc:cxnChg>
        <pc:cxnChg chg="mod">
          <ac:chgData name="Terrence Mcdale" userId="0ed53cca-9bc0-4b9e-83df-cc58d1a4194f" providerId="ADAL" clId="{6B6DB9F4-6944-4CA6-8513-EC25E072DDB3}" dt="2026-05-07T18:25:48.685" v="97" actId="13244"/>
          <ac:cxnSpMkLst>
            <pc:docMk/>
            <pc:sldMk cId="4119671770" sldId="257"/>
            <ac:cxnSpMk id="31" creationId="{0CA7ED5C-2CC2-40FD-8A7F-EF3B9DABC7A2}"/>
          </ac:cxnSpMkLst>
        </pc:cxnChg>
        <pc:cxnChg chg="mod">
          <ac:chgData name="Terrence Mcdale" userId="0ed53cca-9bc0-4b9e-83df-cc58d1a4194f" providerId="ADAL" clId="{6B6DB9F4-6944-4CA6-8513-EC25E072DDB3}" dt="2026-05-07T18:25:50.401" v="98" actId="13244"/>
          <ac:cxnSpMkLst>
            <pc:docMk/>
            <pc:sldMk cId="4119671770" sldId="257"/>
            <ac:cxnSpMk id="52" creationId="{DA8591B7-28B0-4E52-B526-57F65D7F608A}"/>
          </ac:cxnSpMkLst>
        </pc:cxnChg>
        <pc:cxnChg chg="mod">
          <ac:chgData name="Terrence Mcdale" userId="0ed53cca-9bc0-4b9e-83df-cc58d1a4194f" providerId="ADAL" clId="{6B6DB9F4-6944-4CA6-8513-EC25E072DDB3}" dt="2026-05-07T17:41:40.552" v="60" actId="13244"/>
          <ac:cxnSpMkLst>
            <pc:docMk/>
            <pc:sldMk cId="4119671770" sldId="257"/>
            <ac:cxnSpMk id="54" creationId="{8ED27533-10E7-48D5-837E-C1150A10A4F7}"/>
          </ac:cxnSpMkLst>
        </pc:cxnChg>
        <pc:cxnChg chg="mod">
          <ac:chgData name="Terrence Mcdale" userId="0ed53cca-9bc0-4b9e-83df-cc58d1a4194f" providerId="ADAL" clId="{6B6DB9F4-6944-4CA6-8513-EC25E072DDB3}" dt="2026-05-07T17:46:35.634" v="79" actId="13244"/>
          <ac:cxnSpMkLst>
            <pc:docMk/>
            <pc:sldMk cId="4119671770" sldId="257"/>
            <ac:cxnSpMk id="56" creationId="{2396BAE3-2126-4382-A36A-8BB5451457C0}"/>
          </ac:cxnSpMkLst>
        </pc:cxnChg>
        <pc:cxnChg chg="mod">
          <ac:chgData name="Terrence Mcdale" userId="0ed53cca-9bc0-4b9e-83df-cc58d1a4194f" providerId="ADAL" clId="{6B6DB9F4-6944-4CA6-8513-EC25E072DDB3}" dt="2026-05-07T18:25:52.305" v="99" actId="13244"/>
          <ac:cxnSpMkLst>
            <pc:docMk/>
            <pc:sldMk cId="4119671770" sldId="257"/>
            <ac:cxnSpMk id="57" creationId="{0BD5CB92-0827-4313-B83C-03AB35E360BE}"/>
          </ac:cxnSpMkLst>
        </pc:cxnChg>
        <pc:cxnChg chg="mod">
          <ac:chgData name="Terrence Mcdale" userId="0ed53cca-9bc0-4b9e-83df-cc58d1a4194f" providerId="ADAL" clId="{6B6DB9F4-6944-4CA6-8513-EC25E072DDB3}" dt="2026-05-07T17:42:25.081" v="61" actId="13244"/>
          <ac:cxnSpMkLst>
            <pc:docMk/>
            <pc:sldMk cId="4119671770" sldId="257"/>
            <ac:cxnSpMk id="58" creationId="{59D47321-F7E3-4859-86DA-E3EAF5098823}"/>
          </ac:cxnSpMkLst>
        </pc:cxnChg>
        <pc:cxnChg chg="mod">
          <ac:chgData name="Terrence Mcdale" userId="0ed53cca-9bc0-4b9e-83df-cc58d1a4194f" providerId="ADAL" clId="{6B6DB9F4-6944-4CA6-8513-EC25E072DDB3}" dt="2026-05-07T17:46:37.243" v="80" actId="13244"/>
          <ac:cxnSpMkLst>
            <pc:docMk/>
            <pc:sldMk cId="4119671770" sldId="257"/>
            <ac:cxnSpMk id="60" creationId="{1A9D0DF2-A258-409D-AA75-77C1A6333E15}"/>
          </ac:cxnSpMkLst>
        </pc:cxnChg>
        <pc:cxnChg chg="mod">
          <ac:chgData name="Terrence Mcdale" userId="0ed53cca-9bc0-4b9e-83df-cc58d1a4194f" providerId="ADAL" clId="{6B6DB9F4-6944-4CA6-8513-EC25E072DDB3}" dt="2026-05-07T17:46:39.354" v="81" actId="13244"/>
          <ac:cxnSpMkLst>
            <pc:docMk/>
            <pc:sldMk cId="4119671770" sldId="257"/>
            <ac:cxnSpMk id="78" creationId="{6B82ADE3-3D71-48F9-9227-ACA478D3A9DC}"/>
          </ac:cxnSpMkLst>
        </pc:cxnChg>
        <pc:cxnChg chg="mod">
          <ac:chgData name="Terrence Mcdale" userId="0ed53cca-9bc0-4b9e-83df-cc58d1a4194f" providerId="ADAL" clId="{6B6DB9F4-6944-4CA6-8513-EC25E072DDB3}" dt="2026-05-07T17:43:14.425" v="65" actId="13244"/>
          <ac:cxnSpMkLst>
            <pc:docMk/>
            <pc:sldMk cId="4119671770" sldId="257"/>
            <ac:cxnSpMk id="121" creationId="{F10BD7B7-7758-4631-9EF4-BCE809865643}"/>
          </ac:cxnSpMkLst>
        </pc:cxnChg>
        <pc:cxnChg chg="mod">
          <ac:chgData name="Terrence Mcdale" userId="0ed53cca-9bc0-4b9e-83df-cc58d1a4194f" providerId="ADAL" clId="{6B6DB9F4-6944-4CA6-8513-EC25E072DDB3}" dt="2026-05-07T17:43:20.649" v="67" actId="13244"/>
          <ac:cxnSpMkLst>
            <pc:docMk/>
            <pc:sldMk cId="4119671770" sldId="257"/>
            <ac:cxnSpMk id="280" creationId="{DB24EBB3-47F1-4869-96CE-6E1B459CE452}"/>
          </ac:cxnSpMkLst>
        </pc:cxnChg>
        <pc:cxnChg chg="mod">
          <ac:chgData name="Terrence Mcdale" userId="0ed53cca-9bc0-4b9e-83df-cc58d1a4194f" providerId="ADAL" clId="{6B6DB9F4-6944-4CA6-8513-EC25E072DDB3}" dt="2026-05-07T17:49:07.876" v="89" actId="13244"/>
          <ac:cxnSpMkLst>
            <pc:docMk/>
            <pc:sldMk cId="4119671770" sldId="257"/>
            <ac:cxnSpMk id="287" creationId="{B926D147-E609-4F38-BFA6-7CA346F77A0D}"/>
          </ac:cxnSpMkLst>
        </pc:cxnChg>
        <pc:cxnChg chg="mod">
          <ac:chgData name="Terrence Mcdale" userId="0ed53cca-9bc0-4b9e-83df-cc58d1a4194f" providerId="ADAL" clId="{6B6DB9F4-6944-4CA6-8513-EC25E072DDB3}" dt="2026-05-07T17:49:09.763" v="90" actId="13244"/>
          <ac:cxnSpMkLst>
            <pc:docMk/>
            <pc:sldMk cId="4119671770" sldId="257"/>
            <ac:cxnSpMk id="289" creationId="{66C58E7F-082E-45A3-9BBB-5CBC8024F8F0}"/>
          </ac:cxnSpMkLst>
        </pc:cxnChg>
        <pc:cxnChg chg="mod">
          <ac:chgData name="Terrence Mcdale" userId="0ed53cca-9bc0-4b9e-83df-cc58d1a4194f" providerId="ADAL" clId="{6B6DB9F4-6944-4CA6-8513-EC25E072DDB3}" dt="2026-05-07T17:49:36.931" v="91" actId="13244"/>
          <ac:cxnSpMkLst>
            <pc:docMk/>
            <pc:sldMk cId="4119671770" sldId="257"/>
            <ac:cxnSpMk id="291" creationId="{3F6F6033-E6CD-433D-842B-7FA3F27DDC87}"/>
          </ac:cxnSpMkLst>
        </pc:cxnChg>
        <pc:cxnChg chg="mod">
          <ac:chgData name="Terrence Mcdale" userId="0ed53cca-9bc0-4b9e-83df-cc58d1a4194f" providerId="ADAL" clId="{6B6DB9F4-6944-4CA6-8513-EC25E072DDB3}" dt="2026-05-07T17:49:38.595" v="92" actId="13244"/>
          <ac:cxnSpMkLst>
            <pc:docMk/>
            <pc:sldMk cId="4119671770" sldId="257"/>
            <ac:cxnSpMk id="296" creationId="{78F90B2A-C065-4CFA-9339-6379B804FC69}"/>
          </ac:cxnSpMkLst>
        </pc:cxnChg>
      </pc:sldChg>
      <pc:sldChg chg="modSp">
        <pc:chgData name="Terrence Mcdale" userId="0ed53cca-9bc0-4b9e-83df-cc58d1a4194f" providerId="ADAL" clId="{6B6DB9F4-6944-4CA6-8513-EC25E072DDB3}" dt="2026-05-07T18:32:00.132" v="113" actId="13244"/>
        <pc:sldMkLst>
          <pc:docMk/>
          <pc:sldMk cId="2046883687" sldId="259"/>
        </pc:sldMkLst>
        <pc:spChg chg="mod">
          <ac:chgData name="Terrence Mcdale" userId="0ed53cca-9bc0-4b9e-83df-cc58d1a4194f" providerId="ADAL" clId="{6B6DB9F4-6944-4CA6-8513-EC25E072DDB3}" dt="2026-05-07T18:31:01.772" v="103" actId="13244"/>
          <ac:spMkLst>
            <pc:docMk/>
            <pc:sldMk cId="2046883687" sldId="259"/>
            <ac:spMk id="2" creationId="{A80B0468-BD4E-3E66-FC7A-19FBDD71EABA}"/>
          </ac:spMkLst>
        </pc:spChg>
        <pc:spChg chg="mod">
          <ac:chgData name="Terrence Mcdale" userId="0ed53cca-9bc0-4b9e-83df-cc58d1a4194f" providerId="ADAL" clId="{6B6DB9F4-6944-4CA6-8513-EC25E072DDB3}" dt="2026-05-07T18:31:08.028" v="104" actId="13244"/>
          <ac:spMkLst>
            <pc:docMk/>
            <pc:sldMk cId="2046883687" sldId="259"/>
            <ac:spMk id="104" creationId="{B3156020-0472-45CF-A224-50575878544A}"/>
          </ac:spMkLst>
        </pc:spChg>
        <pc:spChg chg="mod">
          <ac:chgData name="Terrence Mcdale" userId="0ed53cca-9bc0-4b9e-83df-cc58d1a4194f" providerId="ADAL" clId="{6B6DB9F4-6944-4CA6-8513-EC25E072DDB3}" dt="2026-05-07T18:31:41.718" v="111" actId="13244"/>
          <ac:spMkLst>
            <pc:docMk/>
            <pc:sldMk cId="2046883687" sldId="259"/>
            <ac:spMk id="141" creationId="{475DD4B9-E4D1-4B32-8058-0DB3B84FF651}"/>
          </ac:spMkLst>
        </pc:spChg>
        <pc:spChg chg="mod">
          <ac:chgData name="Terrence Mcdale" userId="0ed53cca-9bc0-4b9e-83df-cc58d1a4194f" providerId="ADAL" clId="{6B6DB9F4-6944-4CA6-8513-EC25E072DDB3}" dt="2026-05-07T18:31:43.188" v="112" actId="13244"/>
          <ac:spMkLst>
            <pc:docMk/>
            <pc:sldMk cId="2046883687" sldId="259"/>
            <ac:spMk id="148" creationId="{643B94DF-4C5D-4677-8A75-F939BD3B5E4F}"/>
          </ac:spMkLst>
        </pc:spChg>
        <pc:spChg chg="mod">
          <ac:chgData name="Terrence Mcdale" userId="0ed53cca-9bc0-4b9e-83df-cc58d1a4194f" providerId="ADAL" clId="{6B6DB9F4-6944-4CA6-8513-EC25E072DDB3}" dt="2026-05-07T18:31:39.393" v="110" actId="13244"/>
          <ac:spMkLst>
            <pc:docMk/>
            <pc:sldMk cId="2046883687" sldId="259"/>
            <ac:spMk id="155" creationId="{97BFB5E2-0789-45A6-A071-CAA94934591B}"/>
          </ac:spMkLst>
        </pc:spChg>
        <pc:spChg chg="mod">
          <ac:chgData name="Terrence Mcdale" userId="0ed53cca-9bc0-4b9e-83df-cc58d1a4194f" providerId="ADAL" clId="{6B6DB9F4-6944-4CA6-8513-EC25E072DDB3}" dt="2026-05-07T18:31:19.204" v="106" actId="13244"/>
          <ac:spMkLst>
            <pc:docMk/>
            <pc:sldMk cId="2046883687" sldId="259"/>
            <ac:spMk id="156" creationId="{A12BB864-B7C3-43C4-AEFD-D154FDEB13C1}"/>
          </ac:spMkLst>
        </pc:spChg>
        <pc:spChg chg="mod">
          <ac:chgData name="Terrence Mcdale" userId="0ed53cca-9bc0-4b9e-83df-cc58d1a4194f" providerId="ADAL" clId="{6B6DB9F4-6944-4CA6-8513-EC25E072DDB3}" dt="2026-05-07T18:31:25.027" v="107" actId="13244"/>
          <ac:spMkLst>
            <pc:docMk/>
            <pc:sldMk cId="2046883687" sldId="259"/>
            <ac:spMk id="261" creationId="{993859DB-6893-4660-AC88-E97146430337}"/>
          </ac:spMkLst>
        </pc:spChg>
        <pc:spChg chg="mod">
          <ac:chgData name="Terrence Mcdale" userId="0ed53cca-9bc0-4b9e-83df-cc58d1a4194f" providerId="ADAL" clId="{6B6DB9F4-6944-4CA6-8513-EC25E072DDB3}" dt="2026-05-07T18:31:12.619" v="105" actId="13244"/>
          <ac:spMkLst>
            <pc:docMk/>
            <pc:sldMk cId="2046883687" sldId="259"/>
            <ac:spMk id="304" creationId="{4BCD3E40-991F-4D03-88FB-C2E5921B23DC}"/>
          </ac:spMkLst>
        </pc:spChg>
        <pc:picChg chg="mod">
          <ac:chgData name="Terrence Mcdale" userId="0ed53cca-9bc0-4b9e-83df-cc58d1a4194f" providerId="ADAL" clId="{6B6DB9F4-6944-4CA6-8513-EC25E072DDB3}" dt="2026-05-07T18:32:00.132" v="113" actId="13244"/>
          <ac:picMkLst>
            <pc:docMk/>
            <pc:sldMk cId="2046883687" sldId="259"/>
            <ac:picMk id="110" creationId="{F94DD31C-0BB7-4911-8059-A0763102B1A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9075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3F9C8-A06C-4147-8E23-9767CD515314}" type="datetimeFigureOut">
              <a:rPr lang="en-US" smtClean="0"/>
              <a:t>5/7/26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46350" y="876300"/>
            <a:ext cx="4203700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73438"/>
            <a:ext cx="7435850" cy="2760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738" y="6659563"/>
            <a:ext cx="4029075" cy="3508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9FEADC-7491-4B89-885C-BD664306C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043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1" y="1122363"/>
            <a:ext cx="914400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1" y="3602038"/>
            <a:ext cx="914400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90" indent="0" algn="ctr">
              <a:buNone/>
              <a:defRPr sz="2000"/>
            </a:lvl2pPr>
            <a:lvl3pPr marL="914379" indent="0" algn="ctr">
              <a:buNone/>
              <a:defRPr sz="1800"/>
            </a:lvl3pPr>
            <a:lvl4pPr marL="1371568" indent="0" algn="ctr">
              <a:buNone/>
              <a:defRPr sz="1600"/>
            </a:lvl4pPr>
            <a:lvl5pPr marL="1828757" indent="0" algn="ctr">
              <a:buNone/>
              <a:defRPr sz="1600"/>
            </a:lvl5pPr>
            <a:lvl6pPr marL="2285947" indent="0" algn="ctr">
              <a:buNone/>
              <a:defRPr sz="1600"/>
            </a:lvl6pPr>
            <a:lvl7pPr marL="2743137" indent="0" algn="ctr">
              <a:buNone/>
              <a:defRPr sz="1600"/>
            </a:lvl7pPr>
            <a:lvl8pPr marL="3200326" indent="0" algn="ctr">
              <a:buNone/>
              <a:defRPr sz="1600"/>
            </a:lvl8pPr>
            <a:lvl9pPr marL="3657515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43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639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1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85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36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08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140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4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8" indent="0">
              <a:buNone/>
              <a:defRPr sz="1600" b="1"/>
            </a:lvl4pPr>
            <a:lvl5pPr marL="1828757" indent="0">
              <a:buNone/>
              <a:defRPr sz="1600" b="1"/>
            </a:lvl5pPr>
            <a:lvl6pPr marL="2285947" indent="0">
              <a:buNone/>
              <a:defRPr sz="1600" b="1"/>
            </a:lvl6pPr>
            <a:lvl7pPr marL="2743137" indent="0">
              <a:buNone/>
              <a:defRPr sz="1600" b="1"/>
            </a:lvl7pPr>
            <a:lvl8pPr marL="3200326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4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0" indent="0">
              <a:buNone/>
              <a:defRPr sz="2000" b="1"/>
            </a:lvl2pPr>
            <a:lvl3pPr marL="914379" indent="0">
              <a:buNone/>
              <a:defRPr sz="1800" b="1"/>
            </a:lvl3pPr>
            <a:lvl4pPr marL="1371568" indent="0">
              <a:buNone/>
              <a:defRPr sz="1600" b="1"/>
            </a:lvl4pPr>
            <a:lvl5pPr marL="1828757" indent="0">
              <a:buNone/>
              <a:defRPr sz="1600" b="1"/>
            </a:lvl5pPr>
            <a:lvl6pPr marL="2285947" indent="0">
              <a:buNone/>
              <a:defRPr sz="1600" b="1"/>
            </a:lvl6pPr>
            <a:lvl7pPr marL="2743137" indent="0">
              <a:buNone/>
              <a:defRPr sz="1600" b="1"/>
            </a:lvl7pPr>
            <a:lvl8pPr marL="3200326" indent="0">
              <a:buNone/>
              <a:defRPr sz="1600" b="1"/>
            </a:lvl8pPr>
            <a:lvl9pPr marL="3657515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1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4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46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799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0" indent="0">
              <a:buNone/>
              <a:defRPr sz="1400"/>
            </a:lvl2pPr>
            <a:lvl3pPr marL="914379" indent="0">
              <a:buNone/>
              <a:defRPr sz="1200"/>
            </a:lvl3pPr>
            <a:lvl4pPr marL="1371568" indent="0">
              <a:buNone/>
              <a:defRPr sz="1000"/>
            </a:lvl4pPr>
            <a:lvl5pPr marL="1828757" indent="0">
              <a:buNone/>
              <a:defRPr sz="1000"/>
            </a:lvl5pPr>
            <a:lvl6pPr marL="2285947" indent="0">
              <a:buNone/>
              <a:defRPr sz="1000"/>
            </a:lvl6pPr>
            <a:lvl7pPr marL="2743137" indent="0">
              <a:buNone/>
              <a:defRPr sz="1000"/>
            </a:lvl7pPr>
            <a:lvl8pPr marL="3200326" indent="0">
              <a:buNone/>
              <a:defRPr sz="1000"/>
            </a:lvl8pPr>
            <a:lvl9pPr marL="365751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457201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90" indent="0">
              <a:buNone/>
              <a:defRPr sz="2799"/>
            </a:lvl2pPr>
            <a:lvl3pPr marL="914379" indent="0">
              <a:buNone/>
              <a:defRPr sz="2400"/>
            </a:lvl3pPr>
            <a:lvl4pPr marL="1371568" indent="0">
              <a:buNone/>
              <a:defRPr sz="2000"/>
            </a:lvl4pPr>
            <a:lvl5pPr marL="1828757" indent="0">
              <a:buNone/>
              <a:defRPr sz="2000"/>
            </a:lvl5pPr>
            <a:lvl6pPr marL="2285947" indent="0">
              <a:buNone/>
              <a:defRPr sz="2000"/>
            </a:lvl6pPr>
            <a:lvl7pPr marL="2743137" indent="0">
              <a:buNone/>
              <a:defRPr sz="2000"/>
            </a:lvl7pPr>
            <a:lvl8pPr marL="3200326" indent="0">
              <a:buNone/>
              <a:defRPr sz="2000"/>
            </a:lvl8pPr>
            <a:lvl9pPr marL="3657515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90" indent="0">
              <a:buNone/>
              <a:defRPr sz="1400"/>
            </a:lvl2pPr>
            <a:lvl3pPr marL="914379" indent="0">
              <a:buNone/>
              <a:defRPr sz="1200"/>
            </a:lvl3pPr>
            <a:lvl4pPr marL="1371568" indent="0">
              <a:buNone/>
              <a:defRPr sz="1000"/>
            </a:lvl4pPr>
            <a:lvl5pPr marL="1828757" indent="0">
              <a:buNone/>
              <a:defRPr sz="1000"/>
            </a:lvl5pPr>
            <a:lvl6pPr marL="2285947" indent="0">
              <a:buNone/>
              <a:defRPr sz="1000"/>
            </a:lvl6pPr>
            <a:lvl7pPr marL="2743137" indent="0">
              <a:buNone/>
              <a:defRPr sz="1000"/>
            </a:lvl7pPr>
            <a:lvl8pPr marL="3200326" indent="0">
              <a:buNone/>
              <a:defRPr sz="1000"/>
            </a:lvl8pPr>
            <a:lvl9pPr marL="3657515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12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79E45-14E1-4CA0-902C-7C4A955A85E6}" type="datetimeFigureOut">
              <a:rPr lang="en-US" smtClean="0"/>
              <a:t>5/7/26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0BC5CE-ACDA-4D0C-B998-FA64EEF0F5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901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37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5" indent="-228595" algn="l" defTabSz="91437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784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3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3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52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42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31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20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10" indent="-228595" algn="l" defTabSz="9143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0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9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8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7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7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7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6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15" algn="l" defTabSz="91437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F94DD31C-0BB7-4911-8059-A0763102B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3" y="34498"/>
            <a:ext cx="1186305" cy="8955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F84A649-55EE-527D-8626-1FC9461CF7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-2387600"/>
            <a:ext cx="9144001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Part 1 of 3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3156020-0472-45CF-A224-50575878544A}"/>
              </a:ext>
            </a:extLst>
          </p:cNvPr>
          <p:cNvSpPr txBox="1"/>
          <p:nvPr/>
        </p:nvSpPr>
        <p:spPr>
          <a:xfrm>
            <a:off x="9992432" y="406613"/>
            <a:ext cx="154970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May 2026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54DD77-481F-4FAD-9282-06C7D86EBB25}"/>
              </a:ext>
            </a:extLst>
          </p:cNvPr>
          <p:cNvSpPr/>
          <p:nvPr/>
        </p:nvSpPr>
        <p:spPr>
          <a:xfrm>
            <a:off x="4130464" y="72989"/>
            <a:ext cx="4391869" cy="8105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John Jay College Criminal Justice </a:t>
            </a:r>
          </a:p>
          <a:p>
            <a:pPr algn="ctr"/>
            <a:r>
              <a:rPr lang="en-US" sz="1600" b="1" dirty="0"/>
              <a:t>Karol V. Mason - President</a:t>
            </a:r>
            <a:endParaRPr lang="en-US" sz="16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EBB3FB-9D00-43E7-85E8-CF9803223599}"/>
              </a:ext>
            </a:extLst>
          </p:cNvPr>
          <p:cNvSpPr/>
          <p:nvPr/>
        </p:nvSpPr>
        <p:spPr>
          <a:xfrm>
            <a:off x="152460" y="1567622"/>
            <a:ext cx="1138521" cy="6051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Chief Communications Officer</a:t>
            </a:r>
          </a:p>
          <a:p>
            <a:pPr algn="ctr"/>
            <a:r>
              <a:rPr lang="en-US" sz="800" b="1" dirty="0"/>
              <a:t>Kira Poplowski</a:t>
            </a:r>
            <a:endParaRPr lang="en-US" sz="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B64060-7778-4609-8309-539C07FABA3E}"/>
              </a:ext>
            </a:extLst>
          </p:cNvPr>
          <p:cNvSpPr/>
          <p:nvPr/>
        </p:nvSpPr>
        <p:spPr>
          <a:xfrm>
            <a:off x="86933" y="2366274"/>
            <a:ext cx="943849" cy="74879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Communications &amp; College Relations Director</a:t>
            </a:r>
          </a:p>
          <a:p>
            <a:pPr algn="ctr"/>
            <a:r>
              <a:rPr lang="en-US" sz="800" b="1" dirty="0"/>
              <a:t>Aaron Fineman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7D662227-1FAA-4339-824C-0F748CE9FBBD}"/>
              </a:ext>
            </a:extLst>
          </p:cNvPr>
          <p:cNvSpPr/>
          <p:nvPr/>
        </p:nvSpPr>
        <p:spPr>
          <a:xfrm>
            <a:off x="86934" y="3207429"/>
            <a:ext cx="951512" cy="69464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Communications Editorial Director </a:t>
            </a:r>
          </a:p>
          <a:p>
            <a:pPr algn="ctr"/>
            <a:r>
              <a:rPr lang="en-US" sz="800" b="1" dirty="0"/>
              <a:t>Andrea Clark 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DC4D9E60-4D84-4C5B-94BE-70817DE39953}"/>
              </a:ext>
            </a:extLst>
          </p:cNvPr>
          <p:cNvSpPr/>
          <p:nvPr/>
        </p:nvSpPr>
        <p:spPr>
          <a:xfrm>
            <a:off x="1380662" y="1566183"/>
            <a:ext cx="1062203" cy="60663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Vice President of Social Justice Initiatives</a:t>
            </a:r>
          </a:p>
          <a:p>
            <a:pPr algn="ctr"/>
            <a:r>
              <a:rPr lang="en-US" sz="800" b="1" dirty="0"/>
              <a:t>Erica Bond Gersowitz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B32C500-4BA5-43FF-8559-F5E5D416FAAE}"/>
              </a:ext>
            </a:extLst>
          </p:cNvPr>
          <p:cNvSpPr/>
          <p:nvPr/>
        </p:nvSpPr>
        <p:spPr>
          <a:xfrm>
            <a:off x="1471839" y="2379865"/>
            <a:ext cx="879847" cy="7424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Executive Director of External Affairs</a:t>
            </a:r>
          </a:p>
          <a:p>
            <a:pPr algn="ctr"/>
            <a:r>
              <a:rPr lang="en-US" sz="800" b="1" dirty="0"/>
              <a:t>Mindy Bockstein</a:t>
            </a:r>
            <a:r>
              <a:rPr lang="en-US" sz="800" dirty="0"/>
              <a:t>		</a:t>
            </a: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46E84B7-2240-4B50-BB6E-1AF297C1A33A}"/>
              </a:ext>
            </a:extLst>
          </p:cNvPr>
          <p:cNvSpPr/>
          <p:nvPr/>
        </p:nvSpPr>
        <p:spPr>
          <a:xfrm>
            <a:off x="2574965" y="1662956"/>
            <a:ext cx="1278294" cy="60519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Executive Counsel to the Present</a:t>
            </a:r>
          </a:p>
          <a:p>
            <a:pPr algn="ctr"/>
            <a:r>
              <a:rPr lang="en-US" sz="800" b="1" dirty="0"/>
              <a:t>Myrna Forney</a:t>
            </a: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3E3275-CFE7-48D9-8B97-DD584E6BF0D2}"/>
              </a:ext>
            </a:extLst>
          </p:cNvPr>
          <p:cNvSpPr/>
          <p:nvPr/>
        </p:nvSpPr>
        <p:spPr>
          <a:xfrm>
            <a:off x="2732815" y="2357466"/>
            <a:ext cx="893979" cy="561511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Deputy Counsel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AD338163-F66C-442D-B278-1B9FAA5272E7}"/>
              </a:ext>
            </a:extLst>
          </p:cNvPr>
          <p:cNvSpPr/>
          <p:nvPr/>
        </p:nvSpPr>
        <p:spPr>
          <a:xfrm>
            <a:off x="2729155" y="3041622"/>
            <a:ext cx="893979" cy="64972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Labor Designee</a:t>
            </a:r>
          </a:p>
          <a:p>
            <a:pPr algn="ctr"/>
            <a:r>
              <a:rPr lang="en-US" sz="800" b="1" dirty="0"/>
              <a:t>Donald J.  Gray</a:t>
            </a: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01279A7-CE67-455E-B4B2-B3718B9D744B}"/>
              </a:ext>
            </a:extLst>
          </p:cNvPr>
          <p:cNvSpPr/>
          <p:nvPr/>
        </p:nvSpPr>
        <p:spPr>
          <a:xfrm>
            <a:off x="1463892" y="3273893"/>
            <a:ext cx="885985" cy="644511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Director, Compliance &amp; Diversity </a:t>
            </a:r>
          </a:p>
          <a:p>
            <a:pPr algn="ctr"/>
            <a:r>
              <a:rPr lang="en-US" sz="800" b="1" dirty="0"/>
              <a:t>Alisa Cupid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4CEF83-DCAE-4217-885B-EE6F30697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99814" y="870794"/>
            <a:ext cx="0" cy="47188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3A0C74D-B738-4C4D-9FC1-0A06BC18F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35946" y="1291699"/>
            <a:ext cx="0" cy="2744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58297A8-B582-4C4A-B3DE-0D52BECC38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191720" y="2172654"/>
            <a:ext cx="7087" cy="13812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34371C22-64F8-4965-8BDD-159904F13F03}"/>
              </a:ext>
            </a:extLst>
          </p:cNvPr>
          <p:cNvSpPr/>
          <p:nvPr/>
        </p:nvSpPr>
        <p:spPr>
          <a:xfrm>
            <a:off x="4829037" y="1600577"/>
            <a:ext cx="1317111" cy="61484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Vice President &amp; COO for Finance &amp; Administration</a:t>
            </a:r>
          </a:p>
          <a:p>
            <a:pPr algn="ctr"/>
            <a:r>
              <a:rPr lang="en-US" sz="800" b="1" dirty="0"/>
              <a:t>Mark Flower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06C48F7-B514-48DF-BBC4-FB11256D3AAA}"/>
              </a:ext>
            </a:extLst>
          </p:cNvPr>
          <p:cNvSpPr/>
          <p:nvPr/>
        </p:nvSpPr>
        <p:spPr>
          <a:xfrm>
            <a:off x="1811032" y="4036836"/>
            <a:ext cx="909026" cy="605199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Chief Information Officer </a:t>
            </a:r>
          </a:p>
          <a:p>
            <a:pPr algn="ctr"/>
            <a:r>
              <a:rPr lang="en-US" sz="800" b="1" dirty="0"/>
              <a:t>Joseph Laub</a:t>
            </a:r>
            <a:endParaRPr lang="en-US" sz="800" dirty="0"/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F856019A-E4FB-49E3-BB1E-88910B1206A4}"/>
              </a:ext>
            </a:extLst>
          </p:cNvPr>
          <p:cNvSpPr/>
          <p:nvPr/>
        </p:nvSpPr>
        <p:spPr>
          <a:xfrm>
            <a:off x="630760" y="4032671"/>
            <a:ext cx="941946" cy="61352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Applications Services</a:t>
            </a:r>
          </a:p>
          <a:p>
            <a:pPr algn="ctr"/>
            <a:r>
              <a:rPr lang="en-US" sz="800" b="1" dirty="0"/>
              <a:t>Ana Giron</a:t>
            </a: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8D67AF7C-54E6-4CB7-8D90-889BEAB0E96B}"/>
              </a:ext>
            </a:extLst>
          </p:cNvPr>
          <p:cNvSpPr/>
          <p:nvPr/>
        </p:nvSpPr>
        <p:spPr>
          <a:xfrm>
            <a:off x="1802630" y="4728468"/>
            <a:ext cx="921532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Deputy Chief Information Officer</a:t>
            </a:r>
          </a:p>
          <a:p>
            <a:pPr algn="ctr"/>
            <a:r>
              <a:rPr lang="en-US" sz="800" b="1" dirty="0"/>
              <a:t>Mark Kam</a:t>
            </a: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C9B1FB9-E83A-428D-98E4-26C116F128E8}"/>
              </a:ext>
            </a:extLst>
          </p:cNvPr>
          <p:cNvSpPr/>
          <p:nvPr/>
        </p:nvSpPr>
        <p:spPr>
          <a:xfrm>
            <a:off x="627922" y="4749287"/>
            <a:ext cx="941946" cy="605198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Client Services</a:t>
            </a:r>
          </a:p>
          <a:p>
            <a:pPr algn="ctr"/>
            <a:r>
              <a:rPr lang="en-US" sz="800" b="1" dirty="0"/>
              <a:t>Douglas Toppin</a:t>
            </a: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1513843-26A8-48E5-B859-1223332E5328}"/>
              </a:ext>
            </a:extLst>
          </p:cNvPr>
          <p:cNvSpPr/>
          <p:nvPr/>
        </p:nvSpPr>
        <p:spPr>
          <a:xfrm>
            <a:off x="647972" y="5468752"/>
            <a:ext cx="940907" cy="605198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CLSS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5E4BCCAB-B18A-4BDC-BA91-1EFE141C6D8E}"/>
              </a:ext>
            </a:extLst>
          </p:cNvPr>
          <p:cNvSpPr/>
          <p:nvPr/>
        </p:nvSpPr>
        <p:spPr>
          <a:xfrm>
            <a:off x="647972" y="6170972"/>
            <a:ext cx="875138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Infrastructure</a:t>
            </a:r>
          </a:p>
          <a:p>
            <a:pPr algn="ctr"/>
            <a:r>
              <a:rPr lang="en-US" sz="800" b="1" dirty="0"/>
              <a:t>O’Neil Hinds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6016498-C005-448D-A0CF-0BD1F900D2F9}"/>
              </a:ext>
            </a:extLst>
          </p:cNvPr>
          <p:cNvSpPr/>
          <p:nvPr/>
        </p:nvSpPr>
        <p:spPr>
          <a:xfrm>
            <a:off x="2824979" y="4339865"/>
            <a:ext cx="936780" cy="614841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Campus Security Director </a:t>
            </a:r>
          </a:p>
          <a:p>
            <a:pPr algn="ctr"/>
            <a:r>
              <a:rPr lang="en-US" sz="800" b="1" dirty="0"/>
              <a:t>Diego Redondo</a:t>
            </a:r>
            <a:endParaRPr lang="en-US" sz="800" dirty="0"/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0BD68745-6176-4A10-B2EE-644ABC54ECB7}"/>
              </a:ext>
            </a:extLst>
          </p:cNvPr>
          <p:cNvSpPr/>
          <p:nvPr/>
        </p:nvSpPr>
        <p:spPr>
          <a:xfrm>
            <a:off x="2777870" y="5052705"/>
            <a:ext cx="941946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Deputy Director of Public Safety </a:t>
            </a:r>
          </a:p>
          <a:p>
            <a:pPr algn="ctr"/>
            <a:r>
              <a:rPr lang="en-US" sz="800" b="1" dirty="0"/>
              <a:t>Isabelle L. Curro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F077609E-FE09-42F4-8B61-543F465E8D21}"/>
              </a:ext>
            </a:extLst>
          </p:cNvPr>
          <p:cNvSpPr/>
          <p:nvPr/>
        </p:nvSpPr>
        <p:spPr>
          <a:xfrm>
            <a:off x="2777870" y="5710055"/>
            <a:ext cx="941946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Compliance &amp; Risk Management</a:t>
            </a:r>
          </a:p>
          <a:p>
            <a:pPr algn="ctr"/>
            <a:r>
              <a:rPr lang="en-US" sz="800" b="1" dirty="0"/>
              <a:t>David Rivera</a:t>
            </a: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D99B01C6-DEB0-40EC-9433-81FC902328A9}"/>
              </a:ext>
            </a:extLst>
          </p:cNvPr>
          <p:cNvSpPr/>
          <p:nvPr/>
        </p:nvSpPr>
        <p:spPr>
          <a:xfrm>
            <a:off x="2787716" y="6357569"/>
            <a:ext cx="941946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Envir. Health &amp; Safety Specialist</a:t>
            </a:r>
          </a:p>
          <a:p>
            <a:pPr algn="ctr"/>
            <a:r>
              <a:rPr lang="en-US" sz="800" b="1" dirty="0"/>
              <a:t>Jeffry Bernardo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F1AD1A7C-DDB7-4D10-AFDD-25E4491D29EC}"/>
              </a:ext>
            </a:extLst>
          </p:cNvPr>
          <p:cNvSpPr/>
          <p:nvPr/>
        </p:nvSpPr>
        <p:spPr>
          <a:xfrm>
            <a:off x="4136501" y="2325102"/>
            <a:ext cx="909026" cy="60519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Administrative Officer </a:t>
            </a:r>
          </a:p>
          <a:p>
            <a:pPr algn="ctr"/>
            <a:r>
              <a:rPr lang="en-US" sz="800" b="1" dirty="0"/>
              <a:t>Alena Ryjov</a:t>
            </a:r>
            <a:endParaRPr lang="en-US" sz="800" dirty="0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A8D9DCBA-4C92-47A0-900E-9BB57D3C61DC}"/>
              </a:ext>
            </a:extLst>
          </p:cNvPr>
          <p:cNvSpPr/>
          <p:nvPr/>
        </p:nvSpPr>
        <p:spPr>
          <a:xfrm>
            <a:off x="4115241" y="3045298"/>
            <a:ext cx="909026" cy="60519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Assistant VP Finance</a:t>
            </a:r>
          </a:p>
          <a:p>
            <a:pPr algn="ctr"/>
            <a:r>
              <a:rPr lang="en-US" sz="800" b="1" dirty="0"/>
              <a:t>Helen Cedeno</a:t>
            </a: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A2C5A7B2-33C9-4B92-883E-2DC0B40D440C}"/>
              </a:ext>
            </a:extLst>
          </p:cNvPr>
          <p:cNvSpPr/>
          <p:nvPr/>
        </p:nvSpPr>
        <p:spPr>
          <a:xfrm>
            <a:off x="4121349" y="3704341"/>
            <a:ext cx="909026" cy="60519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Enrollment Bursar Director</a:t>
            </a:r>
          </a:p>
          <a:p>
            <a:pPr algn="ctr"/>
            <a:r>
              <a:rPr lang="en-US" sz="800" b="1" dirty="0"/>
              <a:t>Gerald Garvey</a:t>
            </a:r>
            <a:endParaRPr lang="en-US" sz="800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8F9CF970-93D1-4605-86C3-2AE4B41DD1EA}"/>
              </a:ext>
            </a:extLst>
          </p:cNvPr>
          <p:cNvSpPr/>
          <p:nvPr/>
        </p:nvSpPr>
        <p:spPr>
          <a:xfrm>
            <a:off x="4110966" y="4379783"/>
            <a:ext cx="941946" cy="54335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Student Financial</a:t>
            </a:r>
          </a:p>
          <a:p>
            <a:pPr algn="ctr"/>
            <a:r>
              <a:rPr lang="en-US" sz="800" b="1" dirty="0"/>
              <a:t>Emily Karp</a:t>
            </a: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A3D7B74-0E34-4A0B-849C-4E2CBADC07B8}"/>
              </a:ext>
            </a:extLst>
          </p:cNvPr>
          <p:cNvSpPr/>
          <p:nvPr/>
        </p:nvSpPr>
        <p:spPr>
          <a:xfrm>
            <a:off x="4111055" y="4972888"/>
            <a:ext cx="941946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Finance Budget Manager</a:t>
            </a:r>
          </a:p>
          <a:p>
            <a:pPr algn="ctr"/>
            <a:r>
              <a:rPr lang="en-US" sz="800" b="1" dirty="0"/>
              <a:t>Justin Barden</a:t>
            </a: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AF36419-3DEF-4CFE-9597-BC440DD99735}"/>
              </a:ext>
            </a:extLst>
          </p:cNvPr>
          <p:cNvSpPr/>
          <p:nvPr/>
        </p:nvSpPr>
        <p:spPr>
          <a:xfrm>
            <a:off x="4115241" y="5678483"/>
            <a:ext cx="941946" cy="48708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Finance Manager (Purchasing)</a:t>
            </a:r>
          </a:p>
          <a:p>
            <a:pPr algn="ctr"/>
            <a:r>
              <a:rPr lang="en-US" sz="800" b="1" dirty="0"/>
              <a:t>Michella Danner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6B895E3-AFA2-4DA1-896D-A160B3E8EAF7}"/>
              </a:ext>
            </a:extLst>
          </p:cNvPr>
          <p:cNvSpPr/>
          <p:nvPr/>
        </p:nvSpPr>
        <p:spPr>
          <a:xfrm>
            <a:off x="5394098" y="2325148"/>
            <a:ext cx="934166" cy="614838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Assistant Vice President for Administration</a:t>
            </a:r>
          </a:p>
          <a:p>
            <a:pPr algn="ctr"/>
            <a:r>
              <a:rPr lang="en-US" sz="800" b="1" dirty="0"/>
              <a:t>Oswald Fraser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02B17AFA-C844-4094-8E24-E73D8A5B1F62}"/>
              </a:ext>
            </a:extLst>
          </p:cNvPr>
          <p:cNvSpPr/>
          <p:nvPr/>
        </p:nvSpPr>
        <p:spPr>
          <a:xfrm>
            <a:off x="5357047" y="3037171"/>
            <a:ext cx="941946" cy="605198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Human Resources</a:t>
            </a:r>
          </a:p>
          <a:p>
            <a:pPr algn="ctr"/>
            <a:r>
              <a:rPr lang="en-US" sz="800" b="1" dirty="0"/>
              <a:t>Keisha Pottinger- Moore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A9DD9EE5-5EA6-4F19-83F3-322CDDF499D4}"/>
              </a:ext>
            </a:extLst>
          </p:cNvPr>
          <p:cNvSpPr/>
          <p:nvPr/>
        </p:nvSpPr>
        <p:spPr>
          <a:xfrm>
            <a:off x="5368121" y="3729989"/>
            <a:ext cx="950539" cy="600091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Performance Development</a:t>
            </a:r>
          </a:p>
          <a:p>
            <a:pPr algn="ctr"/>
            <a:r>
              <a:rPr lang="en-US" sz="800" b="1" dirty="0"/>
              <a:t>Mahindra </a:t>
            </a:r>
            <a:r>
              <a:rPr lang="en-US" sz="800" b="1" dirty="0" err="1"/>
              <a:t>Guman</a:t>
            </a:r>
            <a:endParaRPr lang="en-US" sz="800" b="1" dirty="0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2F861C41-8500-47A5-9523-AA1730F79292}"/>
              </a:ext>
            </a:extLst>
          </p:cNvPr>
          <p:cNvSpPr/>
          <p:nvPr/>
        </p:nvSpPr>
        <p:spPr>
          <a:xfrm>
            <a:off x="5360834" y="4455044"/>
            <a:ext cx="976773" cy="576506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Executive Director of Facilities Planning </a:t>
            </a:r>
            <a:r>
              <a:rPr lang="en-US" sz="800" b="1" dirty="0"/>
              <a:t>Management</a:t>
            </a:r>
          </a:p>
          <a:p>
            <a:pPr algn="ctr"/>
            <a:r>
              <a:rPr lang="en-US" sz="800" b="1" dirty="0"/>
              <a:t>Anthony Bracco</a:t>
            </a: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2995281B-93CE-4058-B125-5BA7BFBAA780}"/>
              </a:ext>
            </a:extLst>
          </p:cNvPr>
          <p:cNvSpPr/>
          <p:nvPr/>
        </p:nvSpPr>
        <p:spPr>
          <a:xfrm>
            <a:off x="5365611" y="5120083"/>
            <a:ext cx="960788" cy="533222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  Facilities Planning Director </a:t>
            </a:r>
          </a:p>
          <a:p>
            <a:pPr algn="ctr"/>
            <a:r>
              <a:rPr lang="en-US" sz="800" b="1" dirty="0"/>
              <a:t>Barbara Spandorf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99ED315C-E97A-4028-8D7B-E74056DB6F5A}"/>
              </a:ext>
            </a:extLst>
          </p:cNvPr>
          <p:cNvSpPr/>
          <p:nvPr/>
        </p:nvSpPr>
        <p:spPr>
          <a:xfrm>
            <a:off x="5366426" y="5755268"/>
            <a:ext cx="960788" cy="549192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Theater &amp; Event Support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57E8235-F629-443B-93F8-317E5C21E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835946" y="1301917"/>
            <a:ext cx="7939846" cy="4076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BDD59F3-6785-458D-B4C3-C200D0EF2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510076" y="1327446"/>
            <a:ext cx="0" cy="26842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8059110C-2447-4008-A90F-809B035F6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5" idx="2"/>
          </p:cNvCxnSpPr>
          <p:nvPr/>
        </p:nvCxnSpPr>
        <p:spPr>
          <a:xfrm>
            <a:off x="8803012" y="2236950"/>
            <a:ext cx="2890" cy="325188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 66">
            <a:extLst>
              <a:ext uri="{FF2B5EF4-FFF2-40B4-BE49-F238E27FC236}">
                <a16:creationId xmlns:a16="http://schemas.microsoft.com/office/drawing/2014/main" id="{75D3909E-EAEC-414C-AE06-32D29F98AEF1}"/>
              </a:ext>
            </a:extLst>
          </p:cNvPr>
          <p:cNvSpPr/>
          <p:nvPr/>
        </p:nvSpPr>
        <p:spPr>
          <a:xfrm>
            <a:off x="6503352" y="1591373"/>
            <a:ext cx="1357090" cy="6251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Vice President of </a:t>
            </a:r>
          </a:p>
          <a:p>
            <a:pPr algn="ctr"/>
            <a:r>
              <a:rPr lang="en-US" sz="800" dirty="0"/>
              <a:t>Institutional Advancement</a:t>
            </a:r>
          </a:p>
          <a:p>
            <a:pPr algn="ctr"/>
            <a:r>
              <a:rPr lang="en-US" sz="800" b="1" dirty="0"/>
              <a:t>Ketura Parker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06363C3-1737-42AE-87C4-3BF43F71A34F}"/>
              </a:ext>
            </a:extLst>
          </p:cNvPr>
          <p:cNvSpPr/>
          <p:nvPr/>
        </p:nvSpPr>
        <p:spPr>
          <a:xfrm>
            <a:off x="6503353" y="2334781"/>
            <a:ext cx="920666" cy="63492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Development Alumni Relations Director</a:t>
            </a:r>
          </a:p>
          <a:p>
            <a:pPr algn="ctr"/>
            <a:r>
              <a:rPr lang="en-US" sz="800" b="1" dirty="0"/>
              <a:t>Stephen Dercole</a:t>
            </a: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081B0C62-1F08-4A99-8D0E-8F43386FB83B}"/>
              </a:ext>
            </a:extLst>
          </p:cNvPr>
          <p:cNvSpPr/>
          <p:nvPr/>
        </p:nvSpPr>
        <p:spPr>
          <a:xfrm>
            <a:off x="6568491" y="3101059"/>
            <a:ext cx="864919" cy="6148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Development Alumni </a:t>
            </a:r>
            <a:r>
              <a:rPr lang="en-US" sz="800" dirty="0" err="1"/>
              <a:t>Rels</a:t>
            </a:r>
            <a:r>
              <a:rPr lang="en-US" sz="800" dirty="0"/>
              <a:t>  Director</a:t>
            </a:r>
          </a:p>
          <a:p>
            <a:pPr algn="ctr"/>
            <a:r>
              <a:rPr lang="en-US" sz="800" b="1" dirty="0"/>
              <a:t>Rosann Santos </a:t>
            </a:r>
            <a:r>
              <a:rPr lang="en-US" sz="800" dirty="0"/>
              <a:t>		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7B93C626-7807-4F35-A026-C2B8DA8494A6}"/>
              </a:ext>
            </a:extLst>
          </p:cNvPr>
          <p:cNvSpPr/>
          <p:nvPr/>
        </p:nvSpPr>
        <p:spPr>
          <a:xfrm>
            <a:off x="6555128" y="3827208"/>
            <a:ext cx="863467" cy="6148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Development Director</a:t>
            </a:r>
          </a:p>
          <a:p>
            <a:pPr algn="ctr"/>
            <a:r>
              <a:rPr lang="en-US" sz="800" b="1" dirty="0"/>
              <a:t>Kevin Fish </a:t>
            </a:r>
            <a:r>
              <a:rPr lang="en-US" sz="800" dirty="0"/>
              <a:t>		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BFBB485-A281-4916-B07F-5BFE76873D59}"/>
              </a:ext>
            </a:extLst>
          </p:cNvPr>
          <p:cNvSpPr/>
          <p:nvPr/>
        </p:nvSpPr>
        <p:spPr>
          <a:xfrm>
            <a:off x="6555230" y="4533539"/>
            <a:ext cx="833540" cy="7468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Development Corp. Foundation Relations Director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2E3E287-9A57-4291-B48B-EDEC315B0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785483" y="1327446"/>
            <a:ext cx="0" cy="2918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E414ED86-4796-42B5-A20B-B5CFD799C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654753" y="4652438"/>
            <a:ext cx="14560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E39D010-3F9E-44AF-917C-5DE9B886B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5142675" y="2215418"/>
            <a:ext cx="0" cy="179152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>
            <a:extLst>
              <a:ext uri="{FF2B5EF4-FFF2-40B4-BE49-F238E27FC236}">
                <a16:creationId xmlns:a16="http://schemas.microsoft.com/office/drawing/2014/main" id="{25A3B466-9850-4FB1-8AC9-062079FFFDAB}"/>
              </a:ext>
            </a:extLst>
          </p:cNvPr>
          <p:cNvSpPr/>
          <p:nvPr/>
        </p:nvSpPr>
        <p:spPr>
          <a:xfrm>
            <a:off x="8153432" y="1613908"/>
            <a:ext cx="1299159" cy="62304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/>
              <a:t>Interim Vice President of Enrollment Management &amp; Student Affairs</a:t>
            </a:r>
          </a:p>
          <a:p>
            <a:pPr algn="ctr"/>
            <a:r>
              <a:rPr lang="en-US" sz="800" b="1" dirty="0"/>
              <a:t>Daniel Matos</a:t>
            </a:r>
            <a:endParaRPr lang="en-US" sz="800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5608835-12F2-43D2-8440-F17AD84721A9}"/>
              </a:ext>
            </a:extLst>
          </p:cNvPr>
          <p:cNvSpPr/>
          <p:nvPr/>
        </p:nvSpPr>
        <p:spPr>
          <a:xfrm>
            <a:off x="7649760" y="2326537"/>
            <a:ext cx="997630" cy="62304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Assistant Vice President/Dean of Students</a:t>
            </a:r>
          </a:p>
          <a:p>
            <a:pPr algn="ctr"/>
            <a:endParaRPr lang="en-US" sz="800" dirty="0"/>
          </a:p>
          <a:p>
            <a:pPr algn="ctr"/>
            <a:r>
              <a:rPr lang="en-US" sz="800" b="1" dirty="0"/>
              <a:t>Dominic</a:t>
            </a:r>
            <a:r>
              <a:rPr lang="en-US" sz="800" dirty="0"/>
              <a:t> </a:t>
            </a:r>
            <a:r>
              <a:rPr lang="en-US" sz="800" b="1" dirty="0"/>
              <a:t>Stellini</a:t>
            </a:r>
            <a:r>
              <a:rPr lang="en-US" sz="800" dirty="0"/>
              <a:t>		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B72A3AA3-B8E1-490D-B3E2-EF53C3EBADE7}"/>
              </a:ext>
            </a:extLst>
          </p:cNvPr>
          <p:cNvSpPr/>
          <p:nvPr/>
        </p:nvSpPr>
        <p:spPr>
          <a:xfrm>
            <a:off x="6398369" y="5963881"/>
            <a:ext cx="1070333" cy="57886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Director, Community Outreach &amp; Service Learning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EDD8BCBA-59CC-47A6-BE7B-8066E3CB722C}"/>
              </a:ext>
            </a:extLst>
          </p:cNvPr>
          <p:cNvSpPr/>
          <p:nvPr/>
        </p:nvSpPr>
        <p:spPr>
          <a:xfrm>
            <a:off x="7677735" y="5938830"/>
            <a:ext cx="995672" cy="586159"/>
          </a:xfrm>
          <a:prstGeom prst="rect">
            <a:avLst/>
          </a:prstGeom>
          <a:ln w="12700">
            <a:solidFill>
              <a:schemeClr val="accent1"/>
            </a:solidFill>
            <a:prstDash val="dash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/>
              <a:t>International Student Director</a:t>
            </a:r>
          </a:p>
          <a:p>
            <a:pPr algn="ctr"/>
            <a:r>
              <a:rPr lang="en-US" sz="800" b="1" dirty="0"/>
              <a:t>Nadia Griffith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BB1D7A2C-2367-40BB-8256-E691D1203833}"/>
              </a:ext>
            </a:extLst>
          </p:cNvPr>
          <p:cNvSpPr/>
          <p:nvPr/>
        </p:nvSpPr>
        <p:spPr>
          <a:xfrm>
            <a:off x="7640798" y="3071856"/>
            <a:ext cx="1011162" cy="5676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Student Counseling Director </a:t>
            </a:r>
          </a:p>
          <a:p>
            <a:pPr algn="ctr"/>
            <a:r>
              <a:rPr lang="en-US" sz="800" b="1" dirty="0"/>
              <a:t>Gerard Bryant </a:t>
            </a:r>
            <a:r>
              <a:rPr lang="en-US" sz="800" dirty="0"/>
              <a:t>	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7F73331-4935-4497-835D-F18BBAC67125}"/>
              </a:ext>
            </a:extLst>
          </p:cNvPr>
          <p:cNvSpPr/>
          <p:nvPr/>
        </p:nvSpPr>
        <p:spPr>
          <a:xfrm>
            <a:off x="7647255" y="3725258"/>
            <a:ext cx="999844" cy="588159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Student Health Services Director</a:t>
            </a:r>
          </a:p>
          <a:p>
            <a:r>
              <a:rPr lang="en-US" sz="800" b="1" dirty="0"/>
              <a:t>     Malaine Clarke</a:t>
            </a:r>
            <a:endParaRPr lang="en-US" sz="800" dirty="0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CCADD3AA-E6E6-4067-967F-A0611CA5D397}"/>
              </a:ext>
            </a:extLst>
          </p:cNvPr>
          <p:cNvSpPr/>
          <p:nvPr/>
        </p:nvSpPr>
        <p:spPr>
          <a:xfrm>
            <a:off x="7656599" y="4452873"/>
            <a:ext cx="989277" cy="5511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Student Disability Services Director </a:t>
            </a:r>
          </a:p>
          <a:p>
            <a:pPr algn="ctr"/>
            <a:r>
              <a:rPr lang="en-US" sz="800" b="1" dirty="0"/>
              <a:t>Elena Beharry</a:t>
            </a:r>
            <a:endParaRPr lang="en-US" sz="800" dirty="0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98A86206-485F-48FC-A5A9-61986078626F}"/>
              </a:ext>
            </a:extLst>
          </p:cNvPr>
          <p:cNvSpPr/>
          <p:nvPr/>
        </p:nvSpPr>
        <p:spPr>
          <a:xfrm>
            <a:off x="7656155" y="5135488"/>
            <a:ext cx="989277" cy="706696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Women’s Center for Gender Justice Director</a:t>
            </a:r>
          </a:p>
          <a:p>
            <a:pPr algn="ctr"/>
            <a:r>
              <a:rPr lang="en-US" sz="800" b="1" dirty="0"/>
              <a:t>Erin Thompson </a:t>
            </a:r>
            <a:r>
              <a:rPr lang="en-US" sz="800" dirty="0"/>
              <a:t>(Associate Professor)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21FD919-9128-41C9-90EE-289FFD2FC9FA}"/>
              </a:ext>
            </a:extLst>
          </p:cNvPr>
          <p:cNvSpPr/>
          <p:nvPr/>
        </p:nvSpPr>
        <p:spPr>
          <a:xfrm>
            <a:off x="8910701" y="4544844"/>
            <a:ext cx="1085301" cy="55119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Director, Special Projects 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63224CD0-6EE9-46A7-B730-C7FE7075E7B7}"/>
              </a:ext>
            </a:extLst>
          </p:cNvPr>
          <p:cNvSpPr/>
          <p:nvPr/>
        </p:nvSpPr>
        <p:spPr>
          <a:xfrm>
            <a:off x="8903426" y="5212855"/>
            <a:ext cx="1070333" cy="531453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Director, Special Academic Sessions</a:t>
            </a:r>
          </a:p>
          <a:p>
            <a:pPr algn="ctr"/>
            <a:r>
              <a:rPr lang="en-US" sz="800" b="1" dirty="0"/>
              <a:t>Douglas Boettner</a:t>
            </a: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85AB3EC-73C3-43FA-A64E-987560901B4D}"/>
              </a:ext>
            </a:extLst>
          </p:cNvPr>
          <p:cNvSpPr/>
          <p:nvPr/>
        </p:nvSpPr>
        <p:spPr>
          <a:xfrm>
            <a:off x="8923656" y="5834775"/>
            <a:ext cx="1070333" cy="531453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Director, Testing &amp; Evaluation</a:t>
            </a:r>
          </a:p>
          <a:p>
            <a:pPr algn="ctr"/>
            <a:r>
              <a:rPr lang="en-US" sz="800" b="1" dirty="0"/>
              <a:t>Karen Rambharose</a:t>
            </a: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0EC9E8CF-DE4B-46B4-A57A-6D8ED6E5D8B4}"/>
              </a:ext>
            </a:extLst>
          </p:cNvPr>
          <p:cNvSpPr/>
          <p:nvPr/>
        </p:nvSpPr>
        <p:spPr>
          <a:xfrm>
            <a:off x="10321529" y="5721863"/>
            <a:ext cx="1070333" cy="531452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Project Director, Upward Bound </a:t>
            </a:r>
            <a:endParaRPr lang="en-US" sz="800" b="1" dirty="0"/>
          </a:p>
          <a:p>
            <a:pPr algn="ctr"/>
            <a:r>
              <a:rPr lang="en-US" sz="800" b="1" dirty="0"/>
              <a:t>Karen Texeira</a:t>
            </a: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2871A279-9F8D-4ABF-A8EA-84A03A7AAD7A}"/>
              </a:ext>
            </a:extLst>
          </p:cNvPr>
          <p:cNvSpPr/>
          <p:nvPr/>
        </p:nvSpPr>
        <p:spPr>
          <a:xfrm>
            <a:off x="8891028" y="2300371"/>
            <a:ext cx="1045549" cy="653400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Student Life Director</a:t>
            </a:r>
          </a:p>
          <a:p>
            <a:pPr algn="ctr"/>
            <a:r>
              <a:rPr lang="en-US" sz="800" b="1" dirty="0"/>
              <a:t>Electra Gupton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9242BD1-A2EA-4B20-B47E-0528292A97C5}"/>
              </a:ext>
            </a:extLst>
          </p:cNvPr>
          <p:cNvSpPr/>
          <p:nvPr/>
        </p:nvSpPr>
        <p:spPr>
          <a:xfrm>
            <a:off x="8923656" y="3036933"/>
            <a:ext cx="1015539" cy="71287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Chief Financial Administrator, Student Activities Assoc</a:t>
            </a:r>
            <a:r>
              <a:rPr lang="en-US" sz="800" b="1" dirty="0"/>
              <a:t>. </a:t>
            </a:r>
          </a:p>
          <a:p>
            <a:pPr algn="ctr"/>
            <a:r>
              <a:rPr lang="en-US" sz="800" b="1" dirty="0"/>
              <a:t>Lisa Marie Williams 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2A2586F5-89FA-490E-89EA-A1E2B966E79E}"/>
              </a:ext>
            </a:extLst>
          </p:cNvPr>
          <p:cNvSpPr/>
          <p:nvPr/>
        </p:nvSpPr>
        <p:spPr>
          <a:xfrm>
            <a:off x="8906216" y="3825468"/>
            <a:ext cx="1070333" cy="531453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Sub Student Athletics</a:t>
            </a:r>
          </a:p>
          <a:p>
            <a:pPr algn="ctr"/>
            <a:r>
              <a:rPr lang="en-US" sz="800" dirty="0"/>
              <a:t>Director </a:t>
            </a:r>
          </a:p>
          <a:p>
            <a:pPr algn="ctr"/>
            <a:r>
              <a:rPr lang="en-US" sz="800" b="1" dirty="0"/>
              <a:t>Brandon Fieland</a:t>
            </a: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DC0D8414-A364-474A-B7B9-7EDAC11618D8}"/>
              </a:ext>
            </a:extLst>
          </p:cNvPr>
          <p:cNvSpPr/>
          <p:nvPr/>
        </p:nvSpPr>
        <p:spPr>
          <a:xfrm>
            <a:off x="10236337" y="2175290"/>
            <a:ext cx="1186604" cy="58475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Interim Assistant Vice President Enrollment Management</a:t>
            </a:r>
          </a:p>
          <a:p>
            <a:pPr algn="ctr"/>
            <a:r>
              <a:rPr lang="en-US" sz="800" b="1" dirty="0"/>
              <a:t>Sulema Ebrahim</a:t>
            </a: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4FABE1AB-5231-4619-9682-30813920B7A2}"/>
              </a:ext>
            </a:extLst>
          </p:cNvPr>
          <p:cNvSpPr/>
          <p:nvPr/>
        </p:nvSpPr>
        <p:spPr>
          <a:xfrm>
            <a:off x="10307731" y="2901380"/>
            <a:ext cx="1168644" cy="5386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Admissions Director </a:t>
            </a:r>
          </a:p>
          <a:p>
            <a:pPr algn="ctr"/>
            <a:r>
              <a:rPr lang="en-US" sz="800" b="1" dirty="0"/>
              <a:t>Vincent Papandrea  </a:t>
            </a:r>
            <a:r>
              <a:rPr lang="en-US" sz="800" dirty="0"/>
              <a:t>		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CCDBA7B4-D20C-46B7-A963-127628AC6A58}"/>
              </a:ext>
            </a:extLst>
          </p:cNvPr>
          <p:cNvSpPr/>
          <p:nvPr/>
        </p:nvSpPr>
        <p:spPr>
          <a:xfrm>
            <a:off x="10307731" y="3640087"/>
            <a:ext cx="1161223" cy="549712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 Financial Aid Director</a:t>
            </a:r>
          </a:p>
          <a:p>
            <a:pPr algn="ctr"/>
            <a:r>
              <a:rPr lang="en-US" sz="800" b="1" dirty="0"/>
              <a:t>Vincent Pizzuti</a:t>
            </a:r>
            <a:endParaRPr lang="en-US" sz="800" dirty="0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3091D8F2-1B45-4D88-A6DB-1BED6EB14039}"/>
              </a:ext>
            </a:extLst>
          </p:cNvPr>
          <p:cNvSpPr/>
          <p:nvPr/>
        </p:nvSpPr>
        <p:spPr>
          <a:xfrm>
            <a:off x="10307731" y="4264166"/>
            <a:ext cx="1144887" cy="594005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Grad Admissions &amp; International Services.  Director</a:t>
            </a:r>
          </a:p>
          <a:p>
            <a:pPr algn="ctr"/>
            <a:r>
              <a:rPr lang="en-US" sz="800" b="1" dirty="0"/>
              <a:t>Elaine Thompson</a:t>
            </a:r>
            <a:endParaRPr lang="en-US" sz="800" dirty="0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CD29C980-CA0C-461D-8F0A-2A590F591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6433764" y="1903625"/>
            <a:ext cx="16973" cy="300331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DFBE2FB8-D6B8-404F-A5AD-62C678F72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 flipV="1">
            <a:off x="1035728" y="2788132"/>
            <a:ext cx="173446" cy="24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CB32D3C5-B436-4335-BE4C-443FCAA08A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435865" y="2760299"/>
            <a:ext cx="13818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C0DE8EA5-7AD9-43D8-B387-FA6CAA67EF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2" idx="1"/>
          </p:cNvCxnSpPr>
          <p:nvPr/>
        </p:nvCxnSpPr>
        <p:spPr>
          <a:xfrm flipH="1">
            <a:off x="6450737" y="4134629"/>
            <a:ext cx="1043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EFB30BB4-CADA-43AB-9180-77E2A32825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24" idx="1"/>
          </p:cNvCxnSpPr>
          <p:nvPr/>
        </p:nvCxnSpPr>
        <p:spPr>
          <a:xfrm>
            <a:off x="6450737" y="4906940"/>
            <a:ext cx="10449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2432888F-BF95-4F72-977C-C2EBD5C35B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9" idx="0"/>
          </p:cNvCxnSpPr>
          <p:nvPr/>
        </p:nvCxnSpPr>
        <p:spPr>
          <a:xfrm flipH="1">
            <a:off x="3214112" y="1322300"/>
            <a:ext cx="8007" cy="34065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86FBD267-A2FF-4C68-8A04-2172AADEB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14" idx="3"/>
          </p:cNvCxnSpPr>
          <p:nvPr/>
        </p:nvCxnSpPr>
        <p:spPr>
          <a:xfrm flipV="1">
            <a:off x="5024267" y="3347897"/>
            <a:ext cx="116026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or: Elbow 63">
            <a:extLst>
              <a:ext uri="{FF2B5EF4-FFF2-40B4-BE49-F238E27FC236}">
                <a16:creationId xmlns:a16="http://schemas.microsoft.com/office/drawing/2014/main" id="{BA95241D-086F-4737-BE07-F80B6370BA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38" idx="1"/>
            <a:endCxn id="122" idx="0"/>
          </p:cNvCxnSpPr>
          <p:nvPr/>
        </p:nvCxnSpPr>
        <p:spPr>
          <a:xfrm rot="10800000" flipV="1">
            <a:off x="4591015" y="1907998"/>
            <a:ext cx="238023" cy="417104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4C14A480-4B37-40E2-BD50-D96AB0B69B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1911764" y="1297498"/>
            <a:ext cx="0" cy="2686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D27533-10E7-48D5-837E-C1150A10A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62709" y="42770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396BAE3-2126-4382-A36A-8BB54514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62709" y="42770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9D47321-F7E3-4859-86DA-E3EAF5098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62709" y="42770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A9D0DF2-A258-409D-AA75-77C1A6333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62709" y="42770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B82ADE3-3D71-48F9-9227-ACA478D3A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62709" y="4277094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Connector 189">
            <a:extLst>
              <a:ext uri="{FF2B5EF4-FFF2-40B4-BE49-F238E27FC236}">
                <a16:creationId xmlns:a16="http://schemas.microsoft.com/office/drawing/2014/main" id="{FBC7A71A-26C0-4321-9104-9A9F943D0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4494" y="2752668"/>
            <a:ext cx="0" cy="15344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ACDB749E-A9B2-4194-9090-27134F4D2D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4494" y="4144079"/>
            <a:ext cx="0" cy="11905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B926D147-E609-4F38-BFA6-7CA346F7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311284" y="62512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66C58E7F-082E-45A3-9BBB-5CBC8024F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311284" y="62512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3F6F6033-E6CD-433D-842B-7FA3F27D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311284" y="62512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78F90B2A-C065-4CFA-9339-6379B804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2311284" y="625126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9328D3C-6777-4925-A30D-8B95497791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9462900" y="1910971"/>
            <a:ext cx="143969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714A44CB-53A9-4F52-B727-ACF28E21E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6" idx="2"/>
            <a:endCxn id="83" idx="0"/>
          </p:cNvCxnSpPr>
          <p:nvPr/>
        </p:nvCxnSpPr>
        <p:spPr>
          <a:xfrm flipH="1">
            <a:off x="10888343" y="3440064"/>
            <a:ext cx="3710" cy="20002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FFB67448-B81F-4553-9B32-D95B7E527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902599" y="1907997"/>
            <a:ext cx="0" cy="26465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EACFFBF-15A9-4324-8588-034EE2C97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28" idx="3"/>
          </p:cNvCxnSpPr>
          <p:nvPr/>
        </p:nvCxnSpPr>
        <p:spPr>
          <a:xfrm>
            <a:off x="8645432" y="5488836"/>
            <a:ext cx="154930" cy="2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476AD04-074D-48B5-AA45-4CD9266D9B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10118" y="4817725"/>
            <a:ext cx="14667" cy="1319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DDBAECA-A41C-482D-B2E2-0DE4BF619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24785" y="5938830"/>
            <a:ext cx="2030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420510B-E974-442D-95A8-E28580BA00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87" idx="3"/>
          </p:cNvCxnSpPr>
          <p:nvPr/>
        </p:nvCxnSpPr>
        <p:spPr>
          <a:xfrm flipV="1">
            <a:off x="9996002" y="4818764"/>
            <a:ext cx="116845" cy="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8AFBCCC-A175-4C7E-9330-AE0B4299FE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9993989" y="6126492"/>
            <a:ext cx="130796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971B5C7-A98E-443E-995B-FF8104C588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91" idx="3"/>
          </p:cNvCxnSpPr>
          <p:nvPr/>
        </p:nvCxnSpPr>
        <p:spPr>
          <a:xfrm flipV="1">
            <a:off x="9973759" y="5478581"/>
            <a:ext cx="130299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71DB17C0-F643-4ED3-848A-667AD56C33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26455" y="2596313"/>
            <a:ext cx="39771" cy="36570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779BC21-74E8-4F73-B438-D0002C8E21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7" idx="0"/>
          </p:cNvCxnSpPr>
          <p:nvPr/>
        </p:nvCxnSpPr>
        <p:spPr>
          <a:xfrm flipV="1">
            <a:off x="7181897" y="1342683"/>
            <a:ext cx="0" cy="248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4057F203-F4B0-48E2-97B0-F63FAE23A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3973462" y="2142390"/>
            <a:ext cx="616810" cy="103358"/>
          </a:xfrm>
          <a:prstGeom prst="bentConnector3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51EE9BB1-10BE-4FD5-9069-50D64365A2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848627" y="2498192"/>
            <a:ext cx="6905" cy="215424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>
            <a:extLst>
              <a:ext uri="{FF2B5EF4-FFF2-40B4-BE49-F238E27FC236}">
                <a16:creationId xmlns:a16="http://schemas.microsoft.com/office/drawing/2014/main" id="{B0B95F09-432C-45B5-996E-357771810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2720058" y="4202728"/>
            <a:ext cx="11204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B0BB262-08C4-4A41-86A0-1C93775CC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030782" y="3553939"/>
            <a:ext cx="1603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6D06C819-E81C-4D2D-9754-B782FDAB7E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32524" y="2596313"/>
            <a:ext cx="1217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DAEBCC9-3E89-4944-8220-25987A896E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15840" y="1965555"/>
            <a:ext cx="4194" cy="1622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092DFB-F394-4B6B-985A-3E633BCFD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3" idx="1"/>
          </p:cNvCxnSpPr>
          <p:nvPr/>
        </p:nvCxnSpPr>
        <p:spPr>
          <a:xfrm flipH="1">
            <a:off x="2515840" y="2638222"/>
            <a:ext cx="216975" cy="24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A1B4A06-CB63-4F93-B9B7-99AB7F1CB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2527375" y="3273893"/>
            <a:ext cx="200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4D100B4-4EC3-4CA3-8EDF-8453DF368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87" idx="1"/>
          </p:cNvCxnSpPr>
          <p:nvPr/>
        </p:nvCxnSpPr>
        <p:spPr>
          <a:xfrm flipH="1" flipV="1">
            <a:off x="8805902" y="4818764"/>
            <a:ext cx="104799" cy="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3F807EF8-5238-4324-987B-5A397DDE60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1" idx="3"/>
          </p:cNvCxnSpPr>
          <p:nvPr/>
        </p:nvCxnSpPr>
        <p:spPr>
          <a:xfrm flipV="1">
            <a:off x="7468702" y="6253315"/>
            <a:ext cx="97524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9F2A633-6984-4ED5-8645-80911567C8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566226" y="6029864"/>
            <a:ext cx="1115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>
            <a:extLst>
              <a:ext uri="{FF2B5EF4-FFF2-40B4-BE49-F238E27FC236}">
                <a16:creationId xmlns:a16="http://schemas.microsoft.com/office/drawing/2014/main" id="{0068A733-FFF5-4B06-A03D-535D9333FD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9" idx="3"/>
          </p:cNvCxnSpPr>
          <p:nvPr/>
        </p:nvCxnSpPr>
        <p:spPr>
          <a:xfrm flipV="1">
            <a:off x="8647099" y="4019337"/>
            <a:ext cx="15326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>
            <a:extLst>
              <a:ext uri="{FF2B5EF4-FFF2-40B4-BE49-F238E27FC236}">
                <a16:creationId xmlns:a16="http://schemas.microsoft.com/office/drawing/2014/main" id="{F8B4E97B-38D7-4E9A-8F6C-711B20122F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70" idx="3"/>
          </p:cNvCxnSpPr>
          <p:nvPr/>
        </p:nvCxnSpPr>
        <p:spPr>
          <a:xfrm flipV="1">
            <a:off x="8651960" y="3355697"/>
            <a:ext cx="133523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>
            <a:extLst>
              <a:ext uri="{FF2B5EF4-FFF2-40B4-BE49-F238E27FC236}">
                <a16:creationId xmlns:a16="http://schemas.microsoft.com/office/drawing/2014/main" id="{0E8B491B-5994-4F19-A43E-9B6E273A1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5" idx="3"/>
            <a:endCxn id="132" idx="1"/>
          </p:cNvCxnSpPr>
          <p:nvPr/>
        </p:nvCxnSpPr>
        <p:spPr>
          <a:xfrm flipV="1">
            <a:off x="8647390" y="2627071"/>
            <a:ext cx="243638" cy="109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C170E789-3F6D-4953-A1D0-7CE709D30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123451" y="2637504"/>
            <a:ext cx="1334" cy="14536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5A2C0A3B-5A69-4B66-91F3-82003FD11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08" idx="3"/>
          </p:cNvCxnSpPr>
          <p:nvPr/>
        </p:nvCxnSpPr>
        <p:spPr>
          <a:xfrm flipV="1">
            <a:off x="9976549" y="4091194"/>
            <a:ext cx="15360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F814F910-4DAD-4FA7-BB7F-557145CFA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53" idx="3"/>
          </p:cNvCxnSpPr>
          <p:nvPr/>
        </p:nvCxnSpPr>
        <p:spPr>
          <a:xfrm>
            <a:off x="9939195" y="3393372"/>
            <a:ext cx="1909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>
            <a:extLst>
              <a:ext uri="{FF2B5EF4-FFF2-40B4-BE49-F238E27FC236}">
                <a16:creationId xmlns:a16="http://schemas.microsoft.com/office/drawing/2014/main" id="{5181E461-DCE7-4C9E-9C65-E025F8B0A2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4" idx="1"/>
            <a:endCxn id="213" idx="3"/>
          </p:cNvCxnSpPr>
          <p:nvPr/>
        </p:nvCxnSpPr>
        <p:spPr>
          <a:xfrm flipH="1">
            <a:off x="1572706" y="4339436"/>
            <a:ext cx="2383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68120F59-63E7-43D7-8277-44D1E937B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691869" y="4339435"/>
            <a:ext cx="0" cy="2143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B31C6AD8-1BA4-4879-A7E2-4B26FC6F5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523110" y="6482926"/>
            <a:ext cx="1687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2D355171-1043-42AA-8E34-904E9240E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85" idx="3"/>
          </p:cNvCxnSpPr>
          <p:nvPr/>
        </p:nvCxnSpPr>
        <p:spPr>
          <a:xfrm>
            <a:off x="1588879" y="5771351"/>
            <a:ext cx="10299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6932334B-88BB-45D8-8A8E-E4C58A54F4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14" idx="3"/>
          </p:cNvCxnSpPr>
          <p:nvPr/>
        </p:nvCxnSpPr>
        <p:spPr>
          <a:xfrm flipV="1">
            <a:off x="1569868" y="5047154"/>
            <a:ext cx="122001" cy="47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>
            <a:extLst>
              <a:ext uri="{FF2B5EF4-FFF2-40B4-BE49-F238E27FC236}">
                <a16:creationId xmlns:a16="http://schemas.microsoft.com/office/drawing/2014/main" id="{31879AFA-AB56-416B-9E49-DC3192B89A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44" idx="2"/>
            <a:endCxn id="184" idx="0"/>
          </p:cNvCxnSpPr>
          <p:nvPr/>
        </p:nvCxnSpPr>
        <p:spPr>
          <a:xfrm flipH="1">
            <a:off x="2263396" y="4642035"/>
            <a:ext cx="2149" cy="864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E5C0EBA-14B8-4CA5-9C08-FC59044A26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967587" y="2236950"/>
            <a:ext cx="6537" cy="30380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Straight Connector 282">
            <a:extLst>
              <a:ext uri="{FF2B5EF4-FFF2-40B4-BE49-F238E27FC236}">
                <a16:creationId xmlns:a16="http://schemas.microsoft.com/office/drawing/2014/main" id="{B4606680-21E5-4FE5-9FF5-8570037DA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15" idx="3"/>
          </p:cNvCxnSpPr>
          <p:nvPr/>
        </p:nvCxnSpPr>
        <p:spPr>
          <a:xfrm flipV="1">
            <a:off x="5030375" y="4006940"/>
            <a:ext cx="1123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Straight Connector 314">
            <a:extLst>
              <a:ext uri="{FF2B5EF4-FFF2-40B4-BE49-F238E27FC236}">
                <a16:creationId xmlns:a16="http://schemas.microsoft.com/office/drawing/2014/main" id="{5B332F82-71BA-4292-91A0-D667D86C83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5" idx="2"/>
            <a:endCxn id="126" idx="0"/>
          </p:cNvCxnSpPr>
          <p:nvPr/>
        </p:nvCxnSpPr>
        <p:spPr>
          <a:xfrm>
            <a:off x="4575862" y="4309540"/>
            <a:ext cx="6077" cy="70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Connector 318">
            <a:extLst>
              <a:ext uri="{FF2B5EF4-FFF2-40B4-BE49-F238E27FC236}">
                <a16:creationId xmlns:a16="http://schemas.microsoft.com/office/drawing/2014/main" id="{0EE9E892-6F7B-45DE-8CD4-6CA72AD530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7" idx="1"/>
          </p:cNvCxnSpPr>
          <p:nvPr/>
        </p:nvCxnSpPr>
        <p:spPr>
          <a:xfrm flipH="1" flipV="1">
            <a:off x="6433764" y="1903625"/>
            <a:ext cx="69588" cy="3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Straight Connector 330">
            <a:extLst>
              <a:ext uri="{FF2B5EF4-FFF2-40B4-BE49-F238E27FC236}">
                <a16:creationId xmlns:a16="http://schemas.microsoft.com/office/drawing/2014/main" id="{58F5E559-7F9A-44D6-B171-ED81E36671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9" idx="1"/>
          </p:cNvCxnSpPr>
          <p:nvPr/>
        </p:nvCxnSpPr>
        <p:spPr>
          <a:xfrm flipH="1" flipV="1">
            <a:off x="5256562" y="2627701"/>
            <a:ext cx="137536" cy="4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8C1D032F-E54C-4DF6-AD09-C91748F2A7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54579" y="2618346"/>
            <a:ext cx="5298" cy="3411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C718ADCB-CB80-4206-B549-2300D89655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77" idx="1"/>
          </p:cNvCxnSpPr>
          <p:nvPr/>
        </p:nvCxnSpPr>
        <p:spPr>
          <a:xfrm flipH="1">
            <a:off x="5253616" y="3339770"/>
            <a:ext cx="10343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F4BAFACC-9088-40FC-B6EA-8BCA5FDEDB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25" idx="1"/>
          </p:cNvCxnSpPr>
          <p:nvPr/>
        </p:nvCxnSpPr>
        <p:spPr>
          <a:xfrm flipH="1">
            <a:off x="5247671" y="4030035"/>
            <a:ext cx="1204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61D8E2E1-08E6-4B1F-BB76-E7805337A1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2" idx="3"/>
          </p:cNvCxnSpPr>
          <p:nvPr/>
        </p:nvCxnSpPr>
        <p:spPr>
          <a:xfrm flipV="1">
            <a:off x="5045527" y="2627701"/>
            <a:ext cx="89558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Straight Connector 357">
            <a:extLst>
              <a:ext uri="{FF2B5EF4-FFF2-40B4-BE49-F238E27FC236}">
                <a16:creationId xmlns:a16="http://schemas.microsoft.com/office/drawing/2014/main" id="{841A72C4-32A6-47D7-B643-EF6DF799A4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3" idx="1"/>
          </p:cNvCxnSpPr>
          <p:nvPr/>
        </p:nvCxnSpPr>
        <p:spPr>
          <a:xfrm flipH="1">
            <a:off x="5256562" y="4743297"/>
            <a:ext cx="1042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Straight Connector 359">
            <a:extLst>
              <a:ext uri="{FF2B5EF4-FFF2-40B4-BE49-F238E27FC236}">
                <a16:creationId xmlns:a16="http://schemas.microsoft.com/office/drawing/2014/main" id="{619188BF-2E79-4F12-8157-ADC5E199B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247671" y="6042679"/>
            <a:ext cx="1135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C0D9E70E-DBE0-4189-8564-1453F404FD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848624" y="4856423"/>
            <a:ext cx="14469" cy="1803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1" name="Straight Connector 370">
            <a:extLst>
              <a:ext uri="{FF2B5EF4-FFF2-40B4-BE49-F238E27FC236}">
                <a16:creationId xmlns:a16="http://schemas.microsoft.com/office/drawing/2014/main" id="{DB0386CE-8180-4763-B236-88015BD48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72" idx="3"/>
          </p:cNvCxnSpPr>
          <p:nvPr/>
        </p:nvCxnSpPr>
        <p:spPr>
          <a:xfrm>
            <a:off x="3719816" y="5355304"/>
            <a:ext cx="120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3" name="Straight Connector 372">
            <a:extLst>
              <a:ext uri="{FF2B5EF4-FFF2-40B4-BE49-F238E27FC236}">
                <a16:creationId xmlns:a16="http://schemas.microsoft.com/office/drawing/2014/main" id="{28E915B4-1BF6-43BF-99E5-D0D31D4EB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4" idx="3"/>
          </p:cNvCxnSpPr>
          <p:nvPr/>
        </p:nvCxnSpPr>
        <p:spPr>
          <a:xfrm>
            <a:off x="3719816" y="6012654"/>
            <a:ext cx="12066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EFA1BD2A-17A8-47A4-82C5-8A0A341C8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351686" y="3573737"/>
            <a:ext cx="1683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33058C4-0671-420B-9908-8269196598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2" idx="0"/>
            <a:endCxn id="65" idx="2"/>
          </p:cNvCxnSpPr>
          <p:nvPr/>
        </p:nvCxnSpPr>
        <p:spPr>
          <a:xfrm flipV="1">
            <a:off x="1911763" y="2172821"/>
            <a:ext cx="1" cy="207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7ED5096-7832-49BB-8EC2-2BADC27E3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3" idx="2"/>
            <a:endCxn id="136" idx="0"/>
          </p:cNvCxnSpPr>
          <p:nvPr/>
        </p:nvCxnSpPr>
        <p:spPr>
          <a:xfrm>
            <a:off x="4582028" y="5578086"/>
            <a:ext cx="4186" cy="1003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341329D-F48C-4CE6-96CB-251831D72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133" idx="1"/>
          </p:cNvCxnSpPr>
          <p:nvPr/>
        </p:nvCxnSpPr>
        <p:spPr>
          <a:xfrm>
            <a:off x="3967586" y="5275028"/>
            <a:ext cx="143469" cy="4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C918565-7794-49A3-974F-4B1CEB86A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9" idx="0"/>
          </p:cNvCxnSpPr>
          <p:nvPr/>
        </p:nvCxnSpPr>
        <p:spPr>
          <a:xfrm>
            <a:off x="5861181" y="2215418"/>
            <a:ext cx="0" cy="109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16A6D31-5F0A-4EE8-AE8B-B458D4436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5" idx="0"/>
          </p:cNvCxnSpPr>
          <p:nvPr/>
        </p:nvCxnSpPr>
        <p:spPr>
          <a:xfrm flipV="1">
            <a:off x="7000951" y="2964615"/>
            <a:ext cx="3698" cy="136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7261454-C07B-493E-9329-7FDD5B1111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34" idx="2"/>
          </p:cNvCxnSpPr>
          <p:nvPr/>
        </p:nvCxnSpPr>
        <p:spPr>
          <a:xfrm>
            <a:off x="5846820" y="6304460"/>
            <a:ext cx="7567" cy="795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40DAC23F-411C-443A-B3F5-265C4448D5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2" idx="3"/>
          </p:cNvCxnSpPr>
          <p:nvPr/>
        </p:nvCxnSpPr>
        <p:spPr>
          <a:xfrm>
            <a:off x="9936577" y="2627071"/>
            <a:ext cx="1795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743CBC48-376D-45EE-9A93-2FE1810F57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1" idx="3"/>
          </p:cNvCxnSpPr>
          <p:nvPr/>
        </p:nvCxnSpPr>
        <p:spPr>
          <a:xfrm>
            <a:off x="3761759" y="4647286"/>
            <a:ext cx="86865" cy="5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B38D1AE-D7E8-4FF7-89A4-C9240FDFD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67" idx="3"/>
          </p:cNvCxnSpPr>
          <p:nvPr/>
        </p:nvCxnSpPr>
        <p:spPr>
          <a:xfrm>
            <a:off x="3729662" y="6660168"/>
            <a:ext cx="1189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A76CE1D-42A7-4F18-B6B1-A3C003106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761759" y="4856423"/>
            <a:ext cx="868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29DC8466-88A4-44B3-AA5C-9A621B4B66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22941" y="2379865"/>
            <a:ext cx="177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>
            <a:extLst>
              <a:ext uri="{FF2B5EF4-FFF2-40B4-BE49-F238E27FC236}">
                <a16:creationId xmlns:a16="http://schemas.microsoft.com/office/drawing/2014/main" id="{15458F5A-DCFC-4DE7-9987-91D7D05D80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86" idx="3"/>
          </p:cNvCxnSpPr>
          <p:nvPr/>
        </p:nvCxnSpPr>
        <p:spPr>
          <a:xfrm>
            <a:off x="11476375" y="3170722"/>
            <a:ext cx="1241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>
            <a:extLst>
              <a:ext uri="{FF2B5EF4-FFF2-40B4-BE49-F238E27FC236}">
                <a16:creationId xmlns:a16="http://schemas.microsoft.com/office/drawing/2014/main" id="{07291605-5B4B-42AB-8C8A-992C95407B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00516" y="2379865"/>
            <a:ext cx="19088" cy="21536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023CEF74-D728-4031-945A-78057053D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64674" y="3814860"/>
            <a:ext cx="154930" cy="2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E309C3CD-CF5F-4A43-BC02-A5D89A4624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58158" y="4518875"/>
            <a:ext cx="154930" cy="25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38D4730D-664A-43DA-962B-0B117F217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3" idx="2"/>
            <a:endCxn id="182" idx="0"/>
          </p:cNvCxnSpPr>
          <p:nvPr/>
        </p:nvCxnSpPr>
        <p:spPr>
          <a:xfrm flipH="1">
            <a:off x="5846005" y="5031550"/>
            <a:ext cx="3216" cy="885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EC0150C-955B-4F52-A922-B19DA4C3D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99" idx="1"/>
          </p:cNvCxnSpPr>
          <p:nvPr/>
        </p:nvCxnSpPr>
        <p:spPr>
          <a:xfrm>
            <a:off x="2515840" y="1965555"/>
            <a:ext cx="591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F709E583-93F5-4138-994A-D160D8AEE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3855046" y="2501838"/>
            <a:ext cx="1254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5837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F94DD31C-0BB7-4911-8059-A0763102B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3" y="34498"/>
            <a:ext cx="1186305" cy="8955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83E9561-1C95-8B68-F930-BFED28A422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-2387600"/>
            <a:ext cx="9144001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Part 2 of 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54DD77-481F-4FAD-9282-06C7D86EBB25}"/>
              </a:ext>
            </a:extLst>
          </p:cNvPr>
          <p:cNvSpPr/>
          <p:nvPr/>
        </p:nvSpPr>
        <p:spPr>
          <a:xfrm>
            <a:off x="3707018" y="103325"/>
            <a:ext cx="4746751" cy="8105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John Jay College Criminal Justice </a:t>
            </a:r>
          </a:p>
          <a:p>
            <a:pPr algn="ctr"/>
            <a:r>
              <a:rPr lang="en-US" sz="1600" b="1" dirty="0"/>
              <a:t>Karol V. Mason - President</a:t>
            </a:r>
            <a:endParaRPr lang="en-US" sz="16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3156020-0472-45CF-A224-50575878544A}"/>
              </a:ext>
            </a:extLst>
          </p:cNvPr>
          <p:cNvSpPr txBox="1"/>
          <p:nvPr/>
        </p:nvSpPr>
        <p:spPr>
          <a:xfrm>
            <a:off x="9923658" y="362463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May 2026</a:t>
            </a: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4BCD3E40-991F-4D03-88FB-C2E5921B23DC}"/>
              </a:ext>
            </a:extLst>
          </p:cNvPr>
          <p:cNvSpPr/>
          <p:nvPr/>
        </p:nvSpPr>
        <p:spPr>
          <a:xfrm>
            <a:off x="5432964" y="1417739"/>
            <a:ext cx="1602836" cy="7320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/>
              <a:t>Senior Vice President of Academic Affairs/Provost</a:t>
            </a:r>
          </a:p>
          <a:p>
            <a:pPr algn="ctr"/>
            <a:r>
              <a:rPr lang="en-US" sz="800" b="1" dirty="0"/>
              <a:t>Allison Pease</a:t>
            </a: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D8521E25-6BAF-4F6B-8ECF-4D01D47527A6}"/>
              </a:ext>
            </a:extLst>
          </p:cNvPr>
          <p:cNvSpPr/>
          <p:nvPr/>
        </p:nvSpPr>
        <p:spPr>
          <a:xfrm>
            <a:off x="969778" y="2232674"/>
            <a:ext cx="931233" cy="5847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Dean of Academic Programs </a:t>
            </a:r>
          </a:p>
          <a:p>
            <a:pPr algn="ctr"/>
            <a:r>
              <a:rPr lang="en-US" sz="800" b="1" dirty="0"/>
              <a:t>Andrew Sidman</a:t>
            </a: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3F9BC317-DF50-4BA6-932D-2321393667BC}"/>
              </a:ext>
            </a:extLst>
          </p:cNvPr>
          <p:cNvSpPr/>
          <p:nvPr/>
        </p:nvSpPr>
        <p:spPr>
          <a:xfrm>
            <a:off x="969778" y="2875519"/>
            <a:ext cx="931233" cy="680854"/>
          </a:xfrm>
          <a:prstGeom prst="rect">
            <a:avLst/>
          </a:prstGeom>
          <a:ln w="12700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Associate Dean of Academic Programs </a:t>
            </a:r>
          </a:p>
          <a:p>
            <a:pPr algn="ctr"/>
            <a:r>
              <a:rPr lang="en-US" sz="800" b="1" dirty="0"/>
              <a:t>Katherine Killoran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708CA357-8D1C-4748-9424-73C2FD4F11E1}"/>
              </a:ext>
            </a:extLst>
          </p:cNvPr>
          <p:cNvSpPr/>
          <p:nvPr/>
        </p:nvSpPr>
        <p:spPr>
          <a:xfrm>
            <a:off x="974322" y="3681203"/>
            <a:ext cx="930275" cy="722701"/>
          </a:xfrm>
          <a:prstGeom prst="rect">
            <a:avLst/>
          </a:prstGeom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Assistant Dean of Academic Programs</a:t>
            </a:r>
          </a:p>
          <a:p>
            <a:pPr algn="ctr"/>
            <a:r>
              <a:rPr lang="en-US" sz="800" b="1" dirty="0"/>
              <a:t>Wynne Ferdinand</a:t>
            </a:r>
          </a:p>
          <a:p>
            <a:pPr algn="ctr"/>
            <a:endParaRPr lang="en-US" sz="800" dirty="0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B510A7BB-B04B-4CDA-AB31-81ECDD2CCAD5}"/>
              </a:ext>
            </a:extLst>
          </p:cNvPr>
          <p:cNvSpPr/>
          <p:nvPr/>
        </p:nvSpPr>
        <p:spPr>
          <a:xfrm>
            <a:off x="974321" y="4528482"/>
            <a:ext cx="930275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Educational Partnerships &amp; General Education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D1E7EC84-38B5-427F-8915-3FBBA777DA37}"/>
              </a:ext>
            </a:extLst>
          </p:cNvPr>
          <p:cNvSpPr/>
          <p:nvPr/>
        </p:nvSpPr>
        <p:spPr>
          <a:xfrm>
            <a:off x="944081" y="5220163"/>
            <a:ext cx="931233" cy="680854"/>
          </a:xfrm>
          <a:prstGeom prst="rect">
            <a:avLst/>
          </a:prstGeom>
          <a:ln w="12700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Honors Program </a:t>
            </a:r>
          </a:p>
          <a:p>
            <a:pPr algn="ctr"/>
            <a:r>
              <a:rPr lang="en-US" sz="800" b="1" dirty="0"/>
              <a:t>Raymond Patton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BD95E538-23D0-43F5-B2E7-1DC8B7703FA6}"/>
              </a:ext>
            </a:extLst>
          </p:cNvPr>
          <p:cNvSpPr/>
          <p:nvPr/>
        </p:nvSpPr>
        <p:spPr>
          <a:xfrm>
            <a:off x="944081" y="6039813"/>
            <a:ext cx="931233" cy="680854"/>
          </a:xfrm>
          <a:prstGeom prst="rect">
            <a:avLst/>
          </a:prstGeom>
          <a:ln w="12700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John Jay Online</a:t>
            </a:r>
          </a:p>
          <a:p>
            <a:pPr algn="ctr"/>
            <a:r>
              <a:rPr lang="en-US" sz="800" b="1" dirty="0"/>
              <a:t>Vacant</a:t>
            </a: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6CC694EF-3D7B-4D56-A6E1-919CFBC95DDB}"/>
              </a:ext>
            </a:extLst>
          </p:cNvPr>
          <p:cNvSpPr/>
          <p:nvPr/>
        </p:nvSpPr>
        <p:spPr>
          <a:xfrm>
            <a:off x="2045827" y="6039813"/>
            <a:ext cx="931233" cy="680854"/>
          </a:xfrm>
          <a:prstGeom prst="rect">
            <a:avLst/>
          </a:prstGeom>
          <a:ln w="12700"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IT Academic Applications Director </a:t>
            </a:r>
          </a:p>
          <a:p>
            <a:pPr algn="ctr"/>
            <a:r>
              <a:rPr lang="en-US" sz="800" b="1" dirty="0"/>
              <a:t>Holly Davenport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ED27533-10E7-48D5-837E-C1150A10A4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4CEF83-DCAE-4217-885B-EE6F30697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248174" y="913848"/>
            <a:ext cx="0" cy="5038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9D47321-F7E3-4859-86DA-E3EAF5098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Rectangle 133">
            <a:extLst>
              <a:ext uri="{FF2B5EF4-FFF2-40B4-BE49-F238E27FC236}">
                <a16:creationId xmlns:a16="http://schemas.microsoft.com/office/drawing/2014/main" id="{96D838E2-2879-4FFB-A407-9C53098AAF75}"/>
              </a:ext>
            </a:extLst>
          </p:cNvPr>
          <p:cNvSpPr/>
          <p:nvPr/>
        </p:nvSpPr>
        <p:spPr>
          <a:xfrm>
            <a:off x="2489630" y="2235920"/>
            <a:ext cx="1031594" cy="62987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Associate Dean of Faculty Operations &amp; Financial Affairs</a:t>
            </a:r>
          </a:p>
          <a:p>
            <a:pPr algn="ctr"/>
            <a:r>
              <a:rPr lang="en-US" sz="800" b="1" dirty="0"/>
              <a:t>Kinya Chandler</a:t>
            </a:r>
          </a:p>
          <a:p>
            <a:pPr algn="ctr"/>
            <a:r>
              <a:rPr lang="en-US" sz="800" dirty="0"/>
              <a:t>		</a:t>
            </a: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59B24095-9B76-4D5A-A41C-3394A2D7BD60}"/>
              </a:ext>
            </a:extLst>
          </p:cNvPr>
          <p:cNvSpPr/>
          <p:nvPr/>
        </p:nvSpPr>
        <p:spPr>
          <a:xfrm>
            <a:off x="2458264" y="3021725"/>
            <a:ext cx="1031594" cy="4781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Academic Operations</a:t>
            </a:r>
          </a:p>
          <a:p>
            <a:pPr algn="ctr"/>
            <a:r>
              <a:rPr lang="en-US" sz="800" b="1" dirty="0"/>
              <a:t>Pearl Wynne</a:t>
            </a:r>
          </a:p>
          <a:p>
            <a:pPr algn="ctr"/>
            <a:endParaRPr lang="en-US" sz="800" dirty="0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DBBC338F-117D-411A-ADDB-2E151786E155}"/>
              </a:ext>
            </a:extLst>
          </p:cNvPr>
          <p:cNvSpPr/>
          <p:nvPr/>
        </p:nvSpPr>
        <p:spPr>
          <a:xfrm>
            <a:off x="2457442" y="3626276"/>
            <a:ext cx="1031594" cy="47819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Academic Space Director</a:t>
            </a:r>
          </a:p>
          <a:p>
            <a:pPr algn="ctr"/>
            <a:r>
              <a:rPr lang="en-US" sz="800" b="1" dirty="0"/>
              <a:t>Debra Hairston</a:t>
            </a:r>
          </a:p>
          <a:p>
            <a:pPr algn="ctr"/>
            <a:endParaRPr lang="en-US" sz="800" dirty="0"/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F10BD7B7-7758-4631-9EF4-BCE809865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912017" y="2573094"/>
            <a:ext cx="175740" cy="402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Straight Connector 279">
            <a:extLst>
              <a:ext uri="{FF2B5EF4-FFF2-40B4-BE49-F238E27FC236}">
                <a16:creationId xmlns:a16="http://schemas.microsoft.com/office/drawing/2014/main" id="{DB24EBB3-47F1-4869-96CE-6E1B459CE4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82018" y="2149796"/>
            <a:ext cx="1" cy="40884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>
            <a:extLst>
              <a:ext uri="{FF2B5EF4-FFF2-40B4-BE49-F238E27FC236}">
                <a16:creationId xmlns:a16="http://schemas.microsoft.com/office/drawing/2014/main" id="{693A34DA-9877-4402-B7F6-DD04908DDBFD}"/>
              </a:ext>
            </a:extLst>
          </p:cNvPr>
          <p:cNvSpPr/>
          <p:nvPr/>
        </p:nvSpPr>
        <p:spPr>
          <a:xfrm>
            <a:off x="4980147" y="2245614"/>
            <a:ext cx="931233" cy="5847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Associate Provost for Research</a:t>
            </a:r>
          </a:p>
          <a:p>
            <a:pPr algn="ctr"/>
            <a:r>
              <a:rPr lang="en-US" sz="800" b="1" dirty="0"/>
              <a:t>Anthony Carpi</a:t>
            </a: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3299F6A-4F90-47BD-AAA1-99A0CC337974}"/>
              </a:ext>
            </a:extLst>
          </p:cNvPr>
          <p:cNvSpPr/>
          <p:nvPr/>
        </p:nvSpPr>
        <p:spPr>
          <a:xfrm>
            <a:off x="3647218" y="2707606"/>
            <a:ext cx="1031594" cy="752164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Academic Affairs Director</a:t>
            </a:r>
          </a:p>
          <a:p>
            <a:pPr algn="ctr"/>
            <a:r>
              <a:rPr lang="en-US" sz="800" b="1" dirty="0"/>
              <a:t>Charles Davidson</a:t>
            </a:r>
          </a:p>
          <a:p>
            <a:pPr algn="ctr"/>
            <a:endParaRPr lang="en-US" sz="800" dirty="0"/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53B78B75-377B-4C04-8F92-D1F1CBCE7EA8}"/>
              </a:ext>
            </a:extLst>
          </p:cNvPr>
          <p:cNvSpPr/>
          <p:nvPr/>
        </p:nvSpPr>
        <p:spPr>
          <a:xfrm>
            <a:off x="4978827" y="2895726"/>
            <a:ext cx="931233" cy="5538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Research Professor </a:t>
            </a:r>
          </a:p>
          <a:p>
            <a:pPr algn="ctr"/>
            <a:r>
              <a:rPr lang="en-US" sz="800" b="1" dirty="0"/>
              <a:t>Jeffrey Butts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48D0FF2B-27DE-4322-B657-3E6138A8E553}"/>
              </a:ext>
            </a:extLst>
          </p:cNvPr>
          <p:cNvSpPr/>
          <p:nvPr/>
        </p:nvSpPr>
        <p:spPr>
          <a:xfrm>
            <a:off x="3710696" y="3569312"/>
            <a:ext cx="957652" cy="603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Executive Director of the College’s Data Collaborative for Justice</a:t>
            </a:r>
          </a:p>
          <a:p>
            <a:pPr algn="ctr"/>
            <a:r>
              <a:rPr lang="en-US" sz="800" b="1" dirty="0"/>
              <a:t>Michael Rempel</a:t>
            </a:r>
          </a:p>
          <a:p>
            <a:pPr algn="ctr"/>
            <a:endParaRPr lang="en-US" sz="800" dirty="0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4CF05411-15D3-4BAE-9965-CBEE829320F5}"/>
              </a:ext>
            </a:extLst>
          </p:cNvPr>
          <p:cNvSpPr/>
          <p:nvPr/>
        </p:nvSpPr>
        <p:spPr>
          <a:xfrm>
            <a:off x="4979785" y="3533012"/>
            <a:ext cx="930275" cy="6316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Sponsored Programs</a:t>
            </a:r>
          </a:p>
          <a:p>
            <a:pPr algn="ctr"/>
            <a:r>
              <a:rPr lang="en-US" sz="800" b="1" dirty="0"/>
              <a:t>Susy Mendez Cullen</a:t>
            </a:r>
          </a:p>
          <a:p>
            <a:pPr algn="ctr"/>
            <a:endParaRPr lang="en-US" sz="800" dirty="0"/>
          </a:p>
        </p:txBody>
      </p:sp>
      <p:sp>
        <p:nvSpPr>
          <p:cNvPr id="192" name="Rectangle 191">
            <a:extLst>
              <a:ext uri="{FF2B5EF4-FFF2-40B4-BE49-F238E27FC236}">
                <a16:creationId xmlns:a16="http://schemas.microsoft.com/office/drawing/2014/main" id="{5B9C34EB-DCD4-4FAC-94F9-AC105C5F21F7}"/>
              </a:ext>
            </a:extLst>
          </p:cNvPr>
          <p:cNvSpPr/>
          <p:nvPr/>
        </p:nvSpPr>
        <p:spPr>
          <a:xfrm>
            <a:off x="3716903" y="4242212"/>
            <a:ext cx="957652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Academic Affairs Director</a:t>
            </a:r>
          </a:p>
          <a:p>
            <a:pPr algn="ctr"/>
            <a:r>
              <a:rPr lang="en-US" sz="800" b="1" dirty="0"/>
              <a:t>Edgardo Sanabria Valentin</a:t>
            </a:r>
          </a:p>
          <a:p>
            <a:pPr algn="ctr"/>
            <a:endParaRPr lang="en-US" sz="800" dirty="0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B5123D0F-4077-43B5-9305-57B59688924D}"/>
              </a:ext>
            </a:extLst>
          </p:cNvPr>
          <p:cNvSpPr/>
          <p:nvPr/>
        </p:nvSpPr>
        <p:spPr>
          <a:xfrm>
            <a:off x="4994836" y="4287600"/>
            <a:ext cx="930275" cy="60916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Grants, Budgets &amp; Special Projects</a:t>
            </a:r>
          </a:p>
          <a:p>
            <a:pPr algn="ctr"/>
            <a:r>
              <a:rPr lang="en-US" sz="800" b="1" dirty="0"/>
              <a:t>Amrish Sugrim -Singh</a:t>
            </a:r>
          </a:p>
          <a:p>
            <a:pPr algn="ctr"/>
            <a:endParaRPr lang="en-US" sz="800" dirty="0"/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4550514B-8485-49DC-B214-601B99302EBD}"/>
              </a:ext>
            </a:extLst>
          </p:cNvPr>
          <p:cNvSpPr/>
          <p:nvPr/>
        </p:nvSpPr>
        <p:spPr>
          <a:xfrm>
            <a:off x="3716903" y="4903767"/>
            <a:ext cx="957652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Research Programs Director</a:t>
            </a:r>
          </a:p>
          <a:p>
            <a:pPr algn="ctr"/>
            <a:r>
              <a:rPr lang="en-US" sz="800" b="1" dirty="0"/>
              <a:t>Eliana Forero</a:t>
            </a:r>
          </a:p>
          <a:p>
            <a:pPr algn="ctr"/>
            <a:endParaRPr lang="en-US" sz="800" dirty="0"/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632C2C12-C91B-468B-960C-D70A19EDF074}"/>
              </a:ext>
            </a:extLst>
          </p:cNvPr>
          <p:cNvSpPr/>
          <p:nvPr/>
        </p:nvSpPr>
        <p:spPr>
          <a:xfrm>
            <a:off x="4989443" y="4981608"/>
            <a:ext cx="957653" cy="5105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endParaRPr lang="en-US" sz="800" dirty="0"/>
          </a:p>
          <a:p>
            <a:pPr algn="ctr"/>
            <a:r>
              <a:rPr lang="en-US" sz="800" dirty="0"/>
              <a:t>Director of Research Compliance</a:t>
            </a:r>
          </a:p>
          <a:p>
            <a:pPr algn="ctr"/>
            <a:r>
              <a:rPr lang="en-US" sz="800" b="1" dirty="0"/>
              <a:t>Lynda Mules</a:t>
            </a:r>
          </a:p>
          <a:p>
            <a:pPr algn="ctr"/>
            <a:endParaRPr lang="en-US" sz="800" b="1" dirty="0"/>
          </a:p>
          <a:p>
            <a:pPr algn="ctr"/>
            <a:r>
              <a:rPr lang="en-US" sz="800" dirty="0"/>
              <a:t>		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04F809D9-6601-4B02-92E0-31D863B42D3E}"/>
              </a:ext>
            </a:extLst>
          </p:cNvPr>
          <p:cNvSpPr/>
          <p:nvPr/>
        </p:nvSpPr>
        <p:spPr>
          <a:xfrm>
            <a:off x="5009347" y="5582301"/>
            <a:ext cx="957653" cy="5401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Executive Director of Prison Reentry Institute</a:t>
            </a:r>
          </a:p>
          <a:p>
            <a:pPr algn="ctr"/>
            <a:r>
              <a:rPr lang="en-US" sz="800" b="1" dirty="0"/>
              <a:t>Andre Ward</a:t>
            </a:r>
          </a:p>
          <a:p>
            <a:pPr algn="ctr"/>
            <a:endParaRPr lang="en-US" sz="800" dirty="0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3A981C46-8352-4507-96C2-3C6DD586DCE8}"/>
              </a:ext>
            </a:extLst>
          </p:cNvPr>
          <p:cNvSpPr/>
          <p:nvPr/>
        </p:nvSpPr>
        <p:spPr>
          <a:xfrm>
            <a:off x="5009347" y="6231374"/>
            <a:ext cx="957652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Research Operations</a:t>
            </a:r>
          </a:p>
          <a:p>
            <a:pPr algn="ctr"/>
            <a:r>
              <a:rPr lang="en-US" sz="800" b="1" dirty="0"/>
              <a:t>Daniel Stageman</a:t>
            </a:r>
          </a:p>
          <a:p>
            <a:pPr algn="ctr"/>
            <a:endParaRPr lang="en-US" sz="80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2396BAE3-2126-4382-A36A-8BB545145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1A9D0DF2-A258-409D-AA75-77C1A6333E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B82ADE3-3D71-48F9-9227-ACA478D3A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Rectangle 175">
            <a:extLst>
              <a:ext uri="{FF2B5EF4-FFF2-40B4-BE49-F238E27FC236}">
                <a16:creationId xmlns:a16="http://schemas.microsoft.com/office/drawing/2014/main" id="{E7B1E487-A17E-49CC-AA6B-0C73C7B1D0D0}"/>
              </a:ext>
            </a:extLst>
          </p:cNvPr>
          <p:cNvSpPr/>
          <p:nvPr/>
        </p:nvSpPr>
        <p:spPr>
          <a:xfrm>
            <a:off x="7244964" y="2135158"/>
            <a:ext cx="931233" cy="680854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Assistant Provost for Academic Engagement </a:t>
            </a:r>
          </a:p>
          <a:p>
            <a:pPr algn="ctr"/>
            <a:r>
              <a:rPr lang="en-US" sz="800" b="1" dirty="0"/>
              <a:t>Sumaya Villanueva</a:t>
            </a: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C8166553-DF35-4E52-9F31-35CEB19393B0}"/>
              </a:ext>
            </a:extLst>
          </p:cNvPr>
          <p:cNvSpPr/>
          <p:nvPr/>
        </p:nvSpPr>
        <p:spPr>
          <a:xfrm>
            <a:off x="8363095" y="2073085"/>
            <a:ext cx="931233" cy="5847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Associate Dean of Academic Programs</a:t>
            </a:r>
          </a:p>
          <a:p>
            <a:pPr algn="ctr"/>
            <a:r>
              <a:rPr lang="en-US" sz="800" b="1" dirty="0"/>
              <a:t>Kate Szur</a:t>
            </a: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737C6466-ECC5-4866-8460-A22CF97E42F0}"/>
              </a:ext>
            </a:extLst>
          </p:cNvPr>
          <p:cNvSpPr/>
          <p:nvPr/>
        </p:nvSpPr>
        <p:spPr>
          <a:xfrm>
            <a:off x="7241812" y="3021725"/>
            <a:ext cx="935480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Student Career Program Director</a:t>
            </a:r>
          </a:p>
          <a:p>
            <a:pPr algn="ctr"/>
            <a:r>
              <a:rPr lang="en-US" sz="800" b="1" dirty="0"/>
              <a:t>Purnima Taylor</a:t>
            </a:r>
          </a:p>
          <a:p>
            <a:pPr algn="ctr"/>
            <a:endParaRPr lang="en-US" sz="800" dirty="0"/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EB448674-5C6A-4382-8140-368CBCD9FB97}"/>
              </a:ext>
            </a:extLst>
          </p:cNvPr>
          <p:cNvSpPr/>
          <p:nvPr/>
        </p:nvSpPr>
        <p:spPr>
          <a:xfrm>
            <a:off x="7244964" y="3733879"/>
            <a:ext cx="931233" cy="54017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Academic Advisement</a:t>
            </a:r>
          </a:p>
          <a:p>
            <a:pPr algn="ctr"/>
            <a:r>
              <a:rPr lang="en-US" sz="800" b="1" dirty="0"/>
              <a:t>Katherine Munet</a:t>
            </a:r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9193A5D-BD7D-4499-86D2-F99B26A9F971}"/>
              </a:ext>
            </a:extLst>
          </p:cNvPr>
          <p:cNvSpPr/>
          <p:nvPr/>
        </p:nvSpPr>
        <p:spPr>
          <a:xfrm>
            <a:off x="8418795" y="3429000"/>
            <a:ext cx="931234" cy="5260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Seek</a:t>
            </a:r>
          </a:p>
          <a:p>
            <a:pPr algn="ctr"/>
            <a:r>
              <a:rPr lang="en-US" sz="800" b="1" dirty="0"/>
              <a:t>Erika King-Toler</a:t>
            </a:r>
          </a:p>
          <a:p>
            <a:pPr algn="ctr"/>
            <a:endParaRPr lang="en-US" sz="800" dirty="0"/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DA20103C-FF21-47BA-A8D5-AB0BB00DCFF2}"/>
              </a:ext>
            </a:extLst>
          </p:cNvPr>
          <p:cNvSpPr/>
          <p:nvPr/>
        </p:nvSpPr>
        <p:spPr>
          <a:xfrm>
            <a:off x="7245044" y="5220163"/>
            <a:ext cx="930275" cy="85747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Director of Accelerate, Complete &amp; Engage Programs</a:t>
            </a:r>
          </a:p>
          <a:p>
            <a:pPr algn="ctr"/>
            <a:r>
              <a:rPr lang="en-US" sz="800" b="1" dirty="0"/>
              <a:t>DeLandra Hunter</a:t>
            </a:r>
          </a:p>
          <a:p>
            <a:pPr algn="ctr"/>
            <a:endParaRPr lang="en-US" sz="800" dirty="0"/>
          </a:p>
        </p:txBody>
      </p:sp>
      <p:cxnSp>
        <p:nvCxnSpPr>
          <p:cNvPr id="287" name="Straight Connector 286">
            <a:extLst>
              <a:ext uri="{FF2B5EF4-FFF2-40B4-BE49-F238E27FC236}">
                <a16:creationId xmlns:a16="http://schemas.microsoft.com/office/drawing/2014/main" id="{B926D147-E609-4F38-BFA6-7CA346F7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>
            <a:extLst>
              <a:ext uri="{FF2B5EF4-FFF2-40B4-BE49-F238E27FC236}">
                <a16:creationId xmlns:a16="http://schemas.microsoft.com/office/drawing/2014/main" id="{66C58E7F-082E-45A3-9BBB-5CBC8024F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Rectangle 224">
            <a:extLst>
              <a:ext uri="{FF2B5EF4-FFF2-40B4-BE49-F238E27FC236}">
                <a16:creationId xmlns:a16="http://schemas.microsoft.com/office/drawing/2014/main" id="{78D9E036-2003-4356-896B-FDD91F3EB759}"/>
              </a:ext>
            </a:extLst>
          </p:cNvPr>
          <p:cNvSpPr/>
          <p:nvPr/>
        </p:nvSpPr>
        <p:spPr>
          <a:xfrm>
            <a:off x="7237360" y="4471836"/>
            <a:ext cx="948400" cy="59494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Graduate Student Success Career Center &amp; IEL </a:t>
            </a:r>
          </a:p>
          <a:p>
            <a:pPr algn="ctr"/>
            <a:r>
              <a:rPr lang="en-US" sz="800" b="1" dirty="0"/>
              <a:t>Mayra Nieves</a:t>
            </a:r>
          </a:p>
        </p:txBody>
      </p:sp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3F6F6033-E6CD-433D-842B-7FA3F27D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Straight Connector 295">
            <a:extLst>
              <a:ext uri="{FF2B5EF4-FFF2-40B4-BE49-F238E27FC236}">
                <a16:creationId xmlns:a16="http://schemas.microsoft.com/office/drawing/2014/main" id="{78F90B2A-C065-4CFA-9339-6379B804FC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19A5523-CE39-4BDC-9A9F-4C6311AD31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Rectangle 150">
            <a:extLst>
              <a:ext uri="{FF2B5EF4-FFF2-40B4-BE49-F238E27FC236}">
                <a16:creationId xmlns:a16="http://schemas.microsoft.com/office/drawing/2014/main" id="{A445DE00-6E2C-4E55-B015-FFFE5B47F2CF}"/>
              </a:ext>
            </a:extLst>
          </p:cNvPr>
          <p:cNvSpPr/>
          <p:nvPr/>
        </p:nvSpPr>
        <p:spPr>
          <a:xfrm>
            <a:off x="9589330" y="2084647"/>
            <a:ext cx="931233" cy="5847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Dean of Faculty Faculty</a:t>
            </a:r>
          </a:p>
          <a:p>
            <a:pPr algn="ctr"/>
            <a:r>
              <a:rPr lang="en-US" sz="800" b="1" dirty="0"/>
              <a:t>Angela Crossman</a:t>
            </a: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EC0BF07-4D99-41FB-8DBC-7191A6D9CFCE}"/>
              </a:ext>
            </a:extLst>
          </p:cNvPr>
          <p:cNvSpPr/>
          <p:nvPr/>
        </p:nvSpPr>
        <p:spPr>
          <a:xfrm>
            <a:off x="9605444" y="2823036"/>
            <a:ext cx="931227" cy="57670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Academic Affairs Director</a:t>
            </a:r>
          </a:p>
          <a:p>
            <a:pPr algn="ctr"/>
            <a:r>
              <a:rPr lang="en-US" sz="800" b="1" dirty="0"/>
              <a:t>Kyeanna Bailey</a:t>
            </a:r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D2D3A6E4-1F4E-4FE3-8FA4-D871BD8FB71F}"/>
              </a:ext>
            </a:extLst>
          </p:cNvPr>
          <p:cNvSpPr/>
          <p:nvPr/>
        </p:nvSpPr>
        <p:spPr>
          <a:xfrm>
            <a:off x="9605444" y="3521664"/>
            <a:ext cx="93227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Teaching &amp; Learning Center </a:t>
            </a:r>
          </a:p>
          <a:p>
            <a:pPr algn="ctr"/>
            <a:r>
              <a:rPr lang="en-US" sz="800" b="1" dirty="0"/>
              <a:t>Gina Foster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0CA7ED5C-2CC2-40FD-8A7F-EF3B9DABC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2" idx="0"/>
            <a:endCxn id="142" idx="0"/>
          </p:cNvCxnSpPr>
          <p:nvPr/>
        </p:nvCxnSpPr>
        <p:spPr>
          <a:xfrm>
            <a:off x="5444923" y="353301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A8591B7-28B0-4E52-B526-57F65D7F6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1427044" y="1859045"/>
            <a:ext cx="4017400" cy="2872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0BD5CB92-0827-4313-B83C-03AB35E36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99036" y="1869611"/>
            <a:ext cx="0" cy="35746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tangle 90">
            <a:extLst>
              <a:ext uri="{FF2B5EF4-FFF2-40B4-BE49-F238E27FC236}">
                <a16:creationId xmlns:a16="http://schemas.microsoft.com/office/drawing/2014/main" id="{789B4E35-FC8B-41C9-ADD4-4BD7DC90DA95}"/>
              </a:ext>
            </a:extLst>
          </p:cNvPr>
          <p:cNvSpPr/>
          <p:nvPr/>
        </p:nvSpPr>
        <p:spPr>
          <a:xfrm>
            <a:off x="10836677" y="2247653"/>
            <a:ext cx="931226" cy="56967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b="1" dirty="0"/>
              <a:t>Academic Departments </a:t>
            </a:r>
          </a:p>
          <a:p>
            <a:pPr algn="ctr"/>
            <a:r>
              <a:rPr lang="en-US" sz="800" b="1" dirty="0"/>
              <a:t>(24)</a:t>
            </a:r>
            <a:endParaRPr lang="en-US" sz="800" dirty="0"/>
          </a:p>
          <a:p>
            <a:pPr algn="ctr"/>
            <a:endParaRPr lang="en-US" sz="800" dirty="0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D80AA631-D7AE-4DCE-B73F-A0CA3B7AA3C8}"/>
              </a:ext>
            </a:extLst>
          </p:cNvPr>
          <p:cNvSpPr/>
          <p:nvPr/>
        </p:nvSpPr>
        <p:spPr>
          <a:xfrm>
            <a:off x="10830574" y="3162490"/>
            <a:ext cx="931227" cy="67486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Administrative Officer</a:t>
            </a:r>
          </a:p>
          <a:p>
            <a:pPr algn="ctr"/>
            <a:r>
              <a:rPr lang="en-US" sz="800" b="1" dirty="0"/>
              <a:t>Africana Studies</a:t>
            </a:r>
          </a:p>
          <a:p>
            <a:pPr algn="ctr"/>
            <a:r>
              <a:rPr lang="en-US" sz="800" b="1" dirty="0"/>
              <a:t>Rulisa Galloway-Perry</a:t>
            </a:r>
          </a:p>
          <a:p>
            <a:pPr algn="ctr"/>
            <a:endParaRPr lang="en-US" sz="800" dirty="0"/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890AB49-4784-4D68-9595-A232BD1447A6}"/>
              </a:ext>
            </a:extLst>
          </p:cNvPr>
          <p:cNvSpPr/>
          <p:nvPr/>
        </p:nvSpPr>
        <p:spPr>
          <a:xfrm>
            <a:off x="10838058" y="3932595"/>
            <a:ext cx="931227" cy="6684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IT Academic Applications Director</a:t>
            </a:r>
          </a:p>
          <a:p>
            <a:pPr algn="ctr"/>
            <a:r>
              <a:rPr lang="en-US" sz="800" b="1" dirty="0"/>
              <a:t>Library</a:t>
            </a:r>
          </a:p>
          <a:p>
            <a:pPr algn="ctr"/>
            <a:r>
              <a:rPr lang="en-US" sz="800" b="1" dirty="0"/>
              <a:t>Genghua Lin</a:t>
            </a:r>
          </a:p>
          <a:p>
            <a:pPr algn="ctr"/>
            <a:endParaRPr lang="en-US" sz="800" dirty="0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6E8E5D78-067A-4134-B33D-1E8A5D9B7C9B}"/>
              </a:ext>
            </a:extLst>
          </p:cNvPr>
          <p:cNvSpPr/>
          <p:nvPr/>
        </p:nvSpPr>
        <p:spPr>
          <a:xfrm>
            <a:off x="10846683" y="4722445"/>
            <a:ext cx="947342" cy="74634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800" dirty="0"/>
          </a:p>
          <a:p>
            <a:pPr algn="ctr"/>
            <a:r>
              <a:rPr lang="en-US" sz="800" dirty="0"/>
              <a:t>Administrative Officer</a:t>
            </a:r>
          </a:p>
          <a:p>
            <a:pPr algn="ctr"/>
            <a:r>
              <a:rPr lang="en-US" sz="800" b="1" dirty="0"/>
              <a:t>Public Management</a:t>
            </a:r>
          </a:p>
          <a:p>
            <a:pPr algn="ctr"/>
            <a:r>
              <a:rPr lang="en-US" sz="800" b="1" dirty="0"/>
              <a:t>Yvonne W. Purdie</a:t>
            </a:r>
          </a:p>
          <a:p>
            <a:pPr algn="ctr"/>
            <a:endParaRPr lang="en-US" sz="800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E54ECE03-12E6-40BA-B3D7-C983E299EE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74061" y="2865793"/>
            <a:ext cx="1" cy="1559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D32BAD64-801A-4F82-9209-4C104F92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76" idx="0"/>
          </p:cNvCxnSpPr>
          <p:nvPr/>
        </p:nvCxnSpPr>
        <p:spPr>
          <a:xfrm>
            <a:off x="7710581" y="2077066"/>
            <a:ext cx="0" cy="580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315D219B-EFC9-417C-B2BB-3190FFF31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8" idx="0"/>
            <a:endCxn id="178" idx="0"/>
          </p:cNvCxnSpPr>
          <p:nvPr/>
        </p:nvCxnSpPr>
        <p:spPr>
          <a:xfrm>
            <a:off x="7710182" y="5220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>
            <a:extLst>
              <a:ext uri="{FF2B5EF4-FFF2-40B4-BE49-F238E27FC236}">
                <a16:creationId xmlns:a16="http://schemas.microsoft.com/office/drawing/2014/main" id="{2B70231F-8D48-47CB-BEC3-8796C99E2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8" idx="0"/>
            <a:endCxn id="178" idx="0"/>
          </p:cNvCxnSpPr>
          <p:nvPr/>
        </p:nvCxnSpPr>
        <p:spPr>
          <a:xfrm>
            <a:off x="7710182" y="5220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AA2C9F6A-77C3-42B1-B82E-32D2767D24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8" idx="0"/>
            <a:endCxn id="178" idx="0"/>
          </p:cNvCxnSpPr>
          <p:nvPr/>
        </p:nvCxnSpPr>
        <p:spPr>
          <a:xfrm>
            <a:off x="7710182" y="5220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FBFC3F8B-C4EF-4403-B12B-5E81A74148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8" idx="0"/>
            <a:endCxn id="178" idx="0"/>
          </p:cNvCxnSpPr>
          <p:nvPr/>
        </p:nvCxnSpPr>
        <p:spPr>
          <a:xfrm>
            <a:off x="7710182" y="5220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>
            <a:extLst>
              <a:ext uri="{FF2B5EF4-FFF2-40B4-BE49-F238E27FC236}">
                <a16:creationId xmlns:a16="http://schemas.microsoft.com/office/drawing/2014/main" id="{42A00951-B40E-4C77-9335-F03B7AD89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8" idx="0"/>
            <a:endCxn id="178" idx="0"/>
          </p:cNvCxnSpPr>
          <p:nvPr/>
        </p:nvCxnSpPr>
        <p:spPr>
          <a:xfrm>
            <a:off x="7710182" y="522016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11EBDE9-3AFD-40B4-838B-F71F1B313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035801" y="1865588"/>
            <a:ext cx="4266489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>
            <a:extLst>
              <a:ext uri="{FF2B5EF4-FFF2-40B4-BE49-F238E27FC236}">
                <a16:creationId xmlns:a16="http://schemas.microsoft.com/office/drawing/2014/main" id="{3F966842-69B5-4A34-B392-45178B41D1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711560" y="1865588"/>
            <a:ext cx="0" cy="20475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>
            <a:extLst>
              <a:ext uri="{FF2B5EF4-FFF2-40B4-BE49-F238E27FC236}">
                <a16:creationId xmlns:a16="http://schemas.microsoft.com/office/drawing/2014/main" id="{85155E18-79BE-4F72-92B0-31D03A1A16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302290" y="1865588"/>
            <a:ext cx="0" cy="39846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F174224F-7359-4D77-9E06-298879BD0C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059884" y="2653027"/>
            <a:ext cx="0" cy="16430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8A866A5E-3405-4470-B56C-06AFF6734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8" idx="0"/>
            <a:endCxn id="208" idx="0"/>
          </p:cNvCxnSpPr>
          <p:nvPr/>
        </p:nvCxnSpPr>
        <p:spPr>
          <a:xfrm>
            <a:off x="8884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>
            <a:extLst>
              <a:ext uri="{FF2B5EF4-FFF2-40B4-BE49-F238E27FC236}">
                <a16:creationId xmlns:a16="http://schemas.microsoft.com/office/drawing/2014/main" id="{35F84491-2ACD-4E37-8C6A-5D24196A4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8" idx="0"/>
            <a:endCxn id="208" idx="0"/>
          </p:cNvCxnSpPr>
          <p:nvPr/>
        </p:nvCxnSpPr>
        <p:spPr>
          <a:xfrm>
            <a:off x="8884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3E16DDB0-9A22-438E-B5C0-1AB9A2E7A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8" idx="0"/>
            <a:endCxn id="208" idx="0"/>
          </p:cNvCxnSpPr>
          <p:nvPr/>
        </p:nvCxnSpPr>
        <p:spPr>
          <a:xfrm>
            <a:off x="8884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Straight Connector 211">
            <a:extLst>
              <a:ext uri="{FF2B5EF4-FFF2-40B4-BE49-F238E27FC236}">
                <a16:creationId xmlns:a16="http://schemas.microsoft.com/office/drawing/2014/main" id="{D0FA3030-D4AD-4D05-8571-A3FBAF982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8" idx="0"/>
            <a:endCxn id="208" idx="0"/>
          </p:cNvCxnSpPr>
          <p:nvPr/>
        </p:nvCxnSpPr>
        <p:spPr>
          <a:xfrm>
            <a:off x="8884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1DAE2467-3A5B-4B32-B193-70A892C3FE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08" idx="0"/>
            <a:endCxn id="208" idx="0"/>
          </p:cNvCxnSpPr>
          <p:nvPr/>
        </p:nvCxnSpPr>
        <p:spPr>
          <a:xfrm>
            <a:off x="8884412" y="3429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>
            <a:extLst>
              <a:ext uri="{FF2B5EF4-FFF2-40B4-BE49-F238E27FC236}">
                <a16:creationId xmlns:a16="http://schemas.microsoft.com/office/drawing/2014/main" id="{2399C3B1-960D-45A3-9425-F6451E0CB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6" idx="1"/>
          </p:cNvCxnSpPr>
          <p:nvPr/>
        </p:nvCxnSpPr>
        <p:spPr>
          <a:xfrm flipH="1">
            <a:off x="7121686" y="2475585"/>
            <a:ext cx="123278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FEAF9992-619B-4A20-82B5-48FA740529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10814" y="2475585"/>
            <a:ext cx="22140" cy="344126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>
            <a:extLst>
              <a:ext uri="{FF2B5EF4-FFF2-40B4-BE49-F238E27FC236}">
                <a16:creationId xmlns:a16="http://schemas.microsoft.com/office/drawing/2014/main" id="{D1191C2F-7478-4EE3-9564-0DCEF6D8AF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8867818" y="4268957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2EA2A676-C29B-474C-89CF-E5BCCD8556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8271907" y="6274843"/>
            <a:ext cx="9252" cy="42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6C020C8-C3DD-4CF8-86B7-457398E61B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B4B87F3B-56E3-40C3-AC97-CD79F51257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>
            <a:extLst>
              <a:ext uri="{FF2B5EF4-FFF2-40B4-BE49-F238E27FC236}">
                <a16:creationId xmlns:a16="http://schemas.microsoft.com/office/drawing/2014/main" id="{0A8A94E3-B3FD-4BA9-AAB7-BD37961C5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  <a:endCxn id="225" idx="0"/>
          </p:cNvCxnSpPr>
          <p:nvPr/>
        </p:nvCxnSpPr>
        <p:spPr>
          <a:xfrm>
            <a:off x="7711560" y="447183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3DA82CF-4852-4C75-AEA9-D17B4730C3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2" idx="2"/>
            <a:endCxn id="142" idx="2"/>
          </p:cNvCxnSpPr>
          <p:nvPr/>
        </p:nvCxnSpPr>
        <p:spPr>
          <a:xfrm>
            <a:off x="5444923" y="41646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C9217DDC-04C9-4144-A29C-07DE7231E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2" idx="2"/>
            <a:endCxn id="142" idx="2"/>
          </p:cNvCxnSpPr>
          <p:nvPr/>
        </p:nvCxnSpPr>
        <p:spPr>
          <a:xfrm>
            <a:off x="5444923" y="41646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5435D238-E891-4DDC-A4D7-01644425B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2" idx="2"/>
            <a:endCxn id="142" idx="2"/>
          </p:cNvCxnSpPr>
          <p:nvPr/>
        </p:nvCxnSpPr>
        <p:spPr>
          <a:xfrm>
            <a:off x="5444923" y="41646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6CC588A6-5FF1-4901-8BCF-5368F5FF9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2" idx="2"/>
            <a:endCxn id="142" idx="2"/>
          </p:cNvCxnSpPr>
          <p:nvPr/>
        </p:nvCxnSpPr>
        <p:spPr>
          <a:xfrm>
            <a:off x="5444923" y="416467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D6D6D4D7-8CA5-46AD-ABFB-E73790AA61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9" idx="2"/>
            <a:endCxn id="139" idx="2"/>
          </p:cNvCxnSpPr>
          <p:nvPr/>
        </p:nvCxnSpPr>
        <p:spPr>
          <a:xfrm>
            <a:off x="5459974" y="4896766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2E226073-AEEF-4EFC-804D-C45FE174F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25" idx="0"/>
          </p:cNvCxnSpPr>
          <p:nvPr/>
        </p:nvCxnSpPr>
        <p:spPr>
          <a:xfrm flipH="1" flipV="1">
            <a:off x="7669960" y="4463658"/>
            <a:ext cx="41600" cy="81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75E6753A-6C46-412B-A63E-C325B76B13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76" idx="1"/>
          </p:cNvCxnSpPr>
          <p:nvPr/>
        </p:nvCxnSpPr>
        <p:spPr>
          <a:xfrm flipH="1" flipV="1">
            <a:off x="4805357" y="2537990"/>
            <a:ext cx="17479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1A8818C0-2221-434D-91FC-0C09CAB4D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05357" y="2537990"/>
            <a:ext cx="0" cy="3963469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>
            <a:extLst>
              <a:ext uri="{FF2B5EF4-FFF2-40B4-BE49-F238E27FC236}">
                <a16:creationId xmlns:a16="http://schemas.microsoft.com/office/drawing/2014/main" id="{3ECFCC07-5FEA-488B-A920-C0CD7E8B74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0" idx="1"/>
          </p:cNvCxnSpPr>
          <p:nvPr/>
        </p:nvCxnSpPr>
        <p:spPr>
          <a:xfrm flipH="1" flipV="1">
            <a:off x="4805357" y="3172640"/>
            <a:ext cx="173470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BEB872C6-2963-4033-A10E-832C47B86B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2" idx="1"/>
          </p:cNvCxnSpPr>
          <p:nvPr/>
        </p:nvCxnSpPr>
        <p:spPr>
          <a:xfrm flipH="1">
            <a:off x="4813362" y="3848845"/>
            <a:ext cx="16642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35811151-CD6E-4426-AE6B-8166BF67F0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39" idx="1"/>
          </p:cNvCxnSpPr>
          <p:nvPr/>
        </p:nvCxnSpPr>
        <p:spPr>
          <a:xfrm flipH="1">
            <a:off x="4813362" y="4592183"/>
            <a:ext cx="18147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23D2C029-D4D3-4B49-82D5-EF84ED8B0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0" idx="1"/>
          </p:cNvCxnSpPr>
          <p:nvPr/>
        </p:nvCxnSpPr>
        <p:spPr>
          <a:xfrm flipH="1" flipV="1">
            <a:off x="4813362" y="5236869"/>
            <a:ext cx="176081" cy="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92D21425-B979-444E-819E-A5E21B366B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9" idx="1"/>
          </p:cNvCxnSpPr>
          <p:nvPr/>
        </p:nvCxnSpPr>
        <p:spPr>
          <a:xfrm flipH="1" flipV="1">
            <a:off x="4820717" y="5852160"/>
            <a:ext cx="188630" cy="22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4383ECA6-3A36-4176-B53A-83EE27C6D8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7" idx="1"/>
          </p:cNvCxnSpPr>
          <p:nvPr/>
        </p:nvCxnSpPr>
        <p:spPr>
          <a:xfrm flipH="1">
            <a:off x="4790113" y="6501459"/>
            <a:ext cx="219234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C58347F5-455D-451C-949D-44C59CB25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9460" y="36812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CAD5E806-C0B2-44EB-AD76-72C8A503B3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9460" y="36812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D498EAF7-B63A-4269-BCA5-70ED46F6D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9460" y="36812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3D53E87D-861F-41A1-8E28-E8C5D33279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9460" y="36812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313EE6E5-57F7-4300-815E-37FA5699B6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39460" y="368120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>
            <a:extLst>
              <a:ext uri="{FF2B5EF4-FFF2-40B4-BE49-F238E27FC236}">
                <a16:creationId xmlns:a16="http://schemas.microsoft.com/office/drawing/2014/main" id="{9C0D4CD5-0B67-466D-A7BB-EE89E70103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16866" y="605238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23B2E463-ED27-411E-A25E-6105057F64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16866" y="605238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AD6F1AC4-A24B-4ED2-8DBA-C29721BDA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16866" y="605238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>
            <a:extLst>
              <a:ext uri="{FF2B5EF4-FFF2-40B4-BE49-F238E27FC236}">
                <a16:creationId xmlns:a16="http://schemas.microsoft.com/office/drawing/2014/main" id="{ADE1FD89-BAA3-4609-91B2-F537E5DCE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916866" y="605238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678191E-8592-45F2-800C-44E8DEF387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427044" y="1887772"/>
            <a:ext cx="0" cy="33930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1B492C3-9A0E-4BEE-8A39-50D7BED101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91" idx="3"/>
          </p:cNvCxnSpPr>
          <p:nvPr/>
        </p:nvCxnSpPr>
        <p:spPr>
          <a:xfrm>
            <a:off x="11767903" y="2532491"/>
            <a:ext cx="1825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C05C7D5-C7EA-4AB0-AFD1-EC329B218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956213" y="2536166"/>
            <a:ext cx="4278" cy="25661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5335E03-98CC-4A7D-A13F-8FFB90625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4" idx="3"/>
          </p:cNvCxnSpPr>
          <p:nvPr/>
        </p:nvCxnSpPr>
        <p:spPr>
          <a:xfrm>
            <a:off x="11761801" y="3499924"/>
            <a:ext cx="192074" cy="5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7E5244-B8A0-421E-A8E7-FF85FA5078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46" idx="3"/>
          </p:cNvCxnSpPr>
          <p:nvPr/>
        </p:nvCxnSpPr>
        <p:spPr>
          <a:xfrm>
            <a:off x="11769285" y="4266822"/>
            <a:ext cx="191206" cy="4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1AE574F-80F5-4865-B6CD-6047F38DB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35" idx="3"/>
          </p:cNvCxnSpPr>
          <p:nvPr/>
        </p:nvCxnSpPr>
        <p:spPr>
          <a:xfrm>
            <a:off x="11794025" y="5095617"/>
            <a:ext cx="156459" cy="67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3EBDA6F0-0164-409A-BC66-DB5FEBA48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84571" y="5102358"/>
            <a:ext cx="12048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91C3595B-0190-461F-BAA1-25CDB8503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676567" y="4424151"/>
            <a:ext cx="12048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52F85F31-1D36-451D-9322-AF09B12BB5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76" idx="2"/>
            <a:endCxn id="198" idx="0"/>
          </p:cNvCxnSpPr>
          <p:nvPr/>
        </p:nvCxnSpPr>
        <p:spPr>
          <a:xfrm flipH="1">
            <a:off x="7709552" y="2816012"/>
            <a:ext cx="1029" cy="205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>
            <a:extLst>
              <a:ext uri="{FF2B5EF4-FFF2-40B4-BE49-F238E27FC236}">
                <a16:creationId xmlns:a16="http://schemas.microsoft.com/office/drawing/2014/main" id="{18668049-5A43-4686-8CFA-1498A060F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7133042" y="5908451"/>
            <a:ext cx="12049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Straight Connector 228">
            <a:extLst>
              <a:ext uri="{FF2B5EF4-FFF2-40B4-BE49-F238E27FC236}">
                <a16:creationId xmlns:a16="http://schemas.microsoft.com/office/drawing/2014/main" id="{D48F9D87-A26D-4133-83BF-1AF9F6D20C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98" idx="2"/>
            <a:endCxn id="186" idx="0"/>
          </p:cNvCxnSpPr>
          <p:nvPr/>
        </p:nvCxnSpPr>
        <p:spPr>
          <a:xfrm>
            <a:off x="7709552" y="3561895"/>
            <a:ext cx="1029" cy="1719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1025D02-69F8-4D1C-A76C-8855CA468D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752703" y="2526215"/>
            <a:ext cx="21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8FD5A2A-A5CC-4E6B-8C2C-53C9AB17F6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56567" y="2540001"/>
            <a:ext cx="9222" cy="3840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0182089-E7E5-49ED-B909-B9564FC210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2" idx="1"/>
          </p:cNvCxnSpPr>
          <p:nvPr/>
        </p:nvCxnSpPr>
        <p:spPr>
          <a:xfrm flipH="1">
            <a:off x="758578" y="3215946"/>
            <a:ext cx="21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755BD28-56BB-4A0C-B8D6-E2B709764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5" idx="1"/>
          </p:cNvCxnSpPr>
          <p:nvPr/>
        </p:nvCxnSpPr>
        <p:spPr>
          <a:xfrm flipH="1">
            <a:off x="758578" y="4042554"/>
            <a:ext cx="2157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5870EB76-BFA8-4929-A127-3BB8C0145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8" idx="1"/>
          </p:cNvCxnSpPr>
          <p:nvPr/>
        </p:nvCxnSpPr>
        <p:spPr>
          <a:xfrm flipH="1">
            <a:off x="752703" y="4798567"/>
            <a:ext cx="2216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EEBBD29-22BE-429C-877B-638388537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0" idx="3"/>
          </p:cNvCxnSpPr>
          <p:nvPr/>
        </p:nvCxnSpPr>
        <p:spPr>
          <a:xfrm>
            <a:off x="4668348" y="3871253"/>
            <a:ext cx="13731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>
            <a:extLst>
              <a:ext uri="{FF2B5EF4-FFF2-40B4-BE49-F238E27FC236}">
                <a16:creationId xmlns:a16="http://schemas.microsoft.com/office/drawing/2014/main" id="{7ADA280F-0B84-4BEE-8999-C1FCE28CCB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51" idx="0"/>
          </p:cNvCxnSpPr>
          <p:nvPr/>
        </p:nvCxnSpPr>
        <p:spPr>
          <a:xfrm>
            <a:off x="10054947" y="1860070"/>
            <a:ext cx="0" cy="22457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B8F963D-E033-48C8-B35F-77CD4A2CB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181" idx="1"/>
          </p:cNvCxnSpPr>
          <p:nvPr/>
        </p:nvCxnSpPr>
        <p:spPr>
          <a:xfrm>
            <a:off x="755519" y="5560590"/>
            <a:ext cx="1885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E03CE08-F011-4265-94DB-B9F0CA152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endCxn id="170" idx="1"/>
          </p:cNvCxnSpPr>
          <p:nvPr/>
        </p:nvCxnSpPr>
        <p:spPr>
          <a:xfrm>
            <a:off x="761178" y="6380240"/>
            <a:ext cx="1829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5A1C30E-65D6-4DD8-A5FA-3EB9D98339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70" idx="3"/>
            <a:endCxn id="169" idx="1"/>
          </p:cNvCxnSpPr>
          <p:nvPr/>
        </p:nvCxnSpPr>
        <p:spPr>
          <a:xfrm>
            <a:off x="1875314" y="6380240"/>
            <a:ext cx="1705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B4AD3B2-EFCB-4296-BD5D-6FAABE4E1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87" idx="2"/>
            <a:endCxn id="166" idx="0"/>
          </p:cNvCxnSpPr>
          <p:nvPr/>
        </p:nvCxnSpPr>
        <p:spPr>
          <a:xfrm flipH="1">
            <a:off x="2973239" y="3499924"/>
            <a:ext cx="822" cy="1263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1173A7E8-1701-4F88-9553-D70F5594B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89" idx="3"/>
          </p:cNvCxnSpPr>
          <p:nvPr/>
        </p:nvCxnSpPr>
        <p:spPr>
          <a:xfrm>
            <a:off x="4678812" y="3083688"/>
            <a:ext cx="134550" cy="14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4C4C361-36D1-40BD-81B0-812B38647A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17" idx="2"/>
          </p:cNvCxnSpPr>
          <p:nvPr/>
        </p:nvCxnSpPr>
        <p:spPr>
          <a:xfrm flipH="1">
            <a:off x="10071057" y="3399744"/>
            <a:ext cx="1" cy="114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38948FD1-52CB-41BD-9F01-75B6FA999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7121686" y="3634049"/>
            <a:ext cx="1299730" cy="3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BC7AF2E4-19BE-4512-8E00-1CBB087E58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203" idx="1"/>
          </p:cNvCxnSpPr>
          <p:nvPr/>
        </p:nvCxnSpPr>
        <p:spPr>
          <a:xfrm>
            <a:off x="8168683" y="2365462"/>
            <a:ext cx="1944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671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Picture 109">
            <a:extLst>
              <a:ext uri="{FF2B5EF4-FFF2-40B4-BE49-F238E27FC236}">
                <a16:creationId xmlns:a16="http://schemas.microsoft.com/office/drawing/2014/main" id="{F94DD31C-0BB7-4911-8059-A0763102B1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33" y="34498"/>
            <a:ext cx="1186305" cy="8955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80B0468-BD4E-3E66-FC7A-19FBDD71EA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1" y="-2387600"/>
            <a:ext cx="9144001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Part 3 of 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654DD77-481F-4FAD-9282-06C7D86EBB25}"/>
              </a:ext>
            </a:extLst>
          </p:cNvPr>
          <p:cNvSpPr/>
          <p:nvPr/>
        </p:nvSpPr>
        <p:spPr>
          <a:xfrm>
            <a:off x="3707018" y="103325"/>
            <a:ext cx="4746751" cy="8105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John Jay College Criminal Justice </a:t>
            </a:r>
          </a:p>
          <a:p>
            <a:pPr algn="ctr"/>
            <a:r>
              <a:rPr lang="en-US" sz="1600" b="1" dirty="0"/>
              <a:t>Karol V. Mason - President</a:t>
            </a:r>
            <a:endParaRPr lang="en-US" sz="1600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B3156020-0472-45CF-A224-50575878544A}"/>
              </a:ext>
            </a:extLst>
          </p:cNvPr>
          <p:cNvSpPr txBox="1"/>
          <p:nvPr/>
        </p:nvSpPr>
        <p:spPr>
          <a:xfrm>
            <a:off x="9853660" y="385475"/>
            <a:ext cx="18288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May 2026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54CEF83-DCAE-4217-885B-EE6F306977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248174" y="913848"/>
            <a:ext cx="0" cy="5038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Rectangle 303">
            <a:extLst>
              <a:ext uri="{FF2B5EF4-FFF2-40B4-BE49-F238E27FC236}">
                <a16:creationId xmlns:a16="http://schemas.microsoft.com/office/drawing/2014/main" id="{4BCD3E40-991F-4D03-88FB-C2E5921B23DC}"/>
              </a:ext>
            </a:extLst>
          </p:cNvPr>
          <p:cNvSpPr/>
          <p:nvPr/>
        </p:nvSpPr>
        <p:spPr>
          <a:xfrm>
            <a:off x="5432964" y="1417739"/>
            <a:ext cx="1602836" cy="7320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12700"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dirty="0"/>
              <a:t>Vice President of Institutional Effectiveness and Strategy</a:t>
            </a:r>
          </a:p>
          <a:p>
            <a:pPr algn="ctr"/>
            <a:r>
              <a:rPr lang="en-US" sz="800" b="1" dirty="0"/>
              <a:t>Christopher Shults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ECEBBF8-52B8-4A94-933A-D1DDEE9565CB}"/>
              </a:ext>
            </a:extLst>
          </p:cNvPr>
          <p:cNvSpPr/>
          <p:nvPr/>
        </p:nvSpPr>
        <p:spPr>
          <a:xfrm>
            <a:off x="6159198" y="2245613"/>
            <a:ext cx="924756" cy="628950"/>
          </a:xfrm>
          <a:prstGeom prst="rect">
            <a:avLst/>
          </a:prstGeom>
          <a:noFill/>
          <a:ln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 Institutional Effectiveness</a:t>
            </a:r>
          </a:p>
          <a:p>
            <a:pPr algn="ctr"/>
            <a:r>
              <a:rPr lang="en-US" sz="800" b="1" dirty="0"/>
              <a:t>Alison Orlando </a:t>
            </a: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A12BB864-B7C3-43C4-AEFD-D154FDEB13C1}"/>
              </a:ext>
            </a:extLst>
          </p:cNvPr>
          <p:cNvSpPr/>
          <p:nvPr/>
        </p:nvSpPr>
        <p:spPr>
          <a:xfrm>
            <a:off x="6180287" y="2985084"/>
            <a:ext cx="86519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Institutional Research Director</a:t>
            </a:r>
          </a:p>
          <a:p>
            <a:pPr algn="ctr"/>
            <a:r>
              <a:rPr lang="en-US" sz="800" b="1" dirty="0"/>
              <a:t>Rohit Murarka</a:t>
            </a: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993859DB-6893-4660-AC88-E97146430337}"/>
              </a:ext>
            </a:extLst>
          </p:cNvPr>
          <p:cNvSpPr/>
          <p:nvPr/>
        </p:nvSpPr>
        <p:spPr>
          <a:xfrm>
            <a:off x="6189450" y="3626118"/>
            <a:ext cx="86519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Institutional Assessment</a:t>
            </a:r>
          </a:p>
          <a:p>
            <a:pPr algn="ctr"/>
            <a:r>
              <a:rPr lang="en-US" sz="800" b="1" dirty="0"/>
              <a:t>Dyanna Pooley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97BFB5E2-0789-45A6-A071-CAA94934591B}"/>
              </a:ext>
            </a:extLst>
          </p:cNvPr>
          <p:cNvSpPr/>
          <p:nvPr/>
        </p:nvSpPr>
        <p:spPr>
          <a:xfrm>
            <a:off x="6180287" y="4281927"/>
            <a:ext cx="86519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Director of Institutional Reporting </a:t>
            </a:r>
          </a:p>
          <a:p>
            <a:pPr algn="ctr"/>
            <a:r>
              <a:rPr lang="en-US" sz="800" b="1" dirty="0"/>
              <a:t>Hungde Chan</a:t>
            </a: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75DD4B9-E4D1-4B32-8058-0DB3B84FF651}"/>
              </a:ext>
            </a:extLst>
          </p:cNvPr>
          <p:cNvSpPr/>
          <p:nvPr/>
        </p:nvSpPr>
        <p:spPr>
          <a:xfrm>
            <a:off x="6180422" y="4942757"/>
            <a:ext cx="86519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Research Specialist</a:t>
            </a:r>
          </a:p>
          <a:p>
            <a:pPr algn="ctr"/>
            <a:r>
              <a:rPr lang="en-US" sz="800" b="1" dirty="0"/>
              <a:t>Marina </a:t>
            </a:r>
            <a:r>
              <a:rPr lang="en-US" sz="800" b="1" dirty="0" err="1"/>
              <a:t>Shturmina</a:t>
            </a:r>
            <a:endParaRPr lang="en-US" sz="800" b="1" dirty="0"/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643B94DF-4C5D-4677-8A75-F939BD3B5E4F}"/>
              </a:ext>
            </a:extLst>
          </p:cNvPr>
          <p:cNvSpPr/>
          <p:nvPr/>
        </p:nvSpPr>
        <p:spPr>
          <a:xfrm>
            <a:off x="6188976" y="5598566"/>
            <a:ext cx="865199" cy="58475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00" dirty="0"/>
              <a:t>Associate Director of Institutional Research</a:t>
            </a:r>
          </a:p>
          <a:p>
            <a:pPr algn="ctr"/>
            <a:r>
              <a:rPr lang="en-US" sz="800" b="1" dirty="0"/>
              <a:t>Maryam Bibi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D6E12E2-90B1-4387-8122-2CA46F2EF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6621576" y="2149796"/>
            <a:ext cx="0" cy="9581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A8C839C-F358-483B-BD9D-9C4B157C9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042106" y="2656936"/>
            <a:ext cx="134407" cy="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63F5B3E-B408-415F-A7A6-AECD9F768E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6036246" y="2648712"/>
            <a:ext cx="38287" cy="32803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1A23B47-A4CB-43F9-A860-3B6E1EC06A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41" idx="1"/>
          </p:cNvCxnSpPr>
          <p:nvPr/>
        </p:nvCxnSpPr>
        <p:spPr>
          <a:xfrm flipH="1" flipV="1">
            <a:off x="6042241" y="5234178"/>
            <a:ext cx="138181" cy="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20814C5-CD17-4AA9-A5BA-7590F09E32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5" idx="1"/>
          </p:cNvCxnSpPr>
          <p:nvPr/>
        </p:nvCxnSpPr>
        <p:spPr>
          <a:xfrm flipH="1">
            <a:off x="6042106" y="4574304"/>
            <a:ext cx="13818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E244B2E-D9A6-4437-8BDF-6C7D66AC2F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6" idx="1"/>
          </p:cNvCxnSpPr>
          <p:nvPr/>
        </p:nvCxnSpPr>
        <p:spPr>
          <a:xfrm flipH="1">
            <a:off x="6033628" y="3277461"/>
            <a:ext cx="14665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406D93A-CFB9-4ED0-8E6D-726DD8F7F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61" idx="1"/>
          </p:cNvCxnSpPr>
          <p:nvPr/>
        </p:nvCxnSpPr>
        <p:spPr>
          <a:xfrm flipH="1" flipV="1">
            <a:off x="6033628" y="3914467"/>
            <a:ext cx="155822" cy="4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>
            <a:extLst>
              <a:ext uri="{FF2B5EF4-FFF2-40B4-BE49-F238E27FC236}">
                <a16:creationId xmlns:a16="http://schemas.microsoft.com/office/drawing/2014/main" id="{9B04A855-115A-49E6-923E-AE6A1D1AB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6090107" y="5929026"/>
            <a:ext cx="138181" cy="9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883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6f60f0b3-5f06-4e09-9715-989dba8cc7d8}" enabled="0" method="" siteId="{6f60f0b3-5f06-4e09-9715-989dba8cc7d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12025</TotalTime>
  <Words>727</Words>
  <Application>Microsoft Macintosh PowerPoint</Application>
  <PresentationFormat>Widescreen</PresentationFormat>
  <Paragraphs>255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Part 1 of 3</vt:lpstr>
      <vt:lpstr>Part 2 of 3</vt:lpstr>
      <vt:lpstr>Part 3 of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Enrollment Management &amp; Student Affairs</dc:title>
  <dc:creator>Diana Lopez</dc:creator>
  <cp:lastModifiedBy>Anh Phan</cp:lastModifiedBy>
  <cp:revision>236</cp:revision>
  <cp:lastPrinted>2021-11-11T14:00:34Z</cp:lastPrinted>
  <dcterms:created xsi:type="dcterms:W3CDTF">2019-07-08T19:10:36Z</dcterms:created>
  <dcterms:modified xsi:type="dcterms:W3CDTF">2026-05-08T14:04:20Z</dcterms:modified>
</cp:coreProperties>
</file>