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7" r:id="rId2"/>
    <p:sldId id="258" r:id="rId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79" autoAdjust="0"/>
    <p:restoredTop sz="92254" autoAdjust="0"/>
  </p:normalViewPr>
  <p:slideViewPr>
    <p:cSldViewPr snapToGrid="0">
      <p:cViewPr varScale="1">
        <p:scale>
          <a:sx n="116" d="100"/>
          <a:sy n="116" d="100"/>
        </p:scale>
        <p:origin x="256" y="176"/>
      </p:cViewPr>
      <p:guideLst/>
    </p:cSldViewPr>
  </p:slideViewPr>
  <p:outlineViewPr>
    <p:cViewPr>
      <p:scale>
        <a:sx n="33" d="100"/>
        <a:sy n="33" d="100"/>
      </p:scale>
      <p:origin x="0" y="-4914"/>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8" Type="http://schemas.openxmlformats.org/officeDocument/2006/relationships/hyperlink" Target="mailto:kvance@jjay.cuny.edu" TargetMode="External"/><Relationship Id="rId3" Type="http://schemas.openxmlformats.org/officeDocument/2006/relationships/hyperlink" Target="mailto:mguman@jjay.cuny.edu" TargetMode="External"/><Relationship Id="rId7" Type="http://schemas.openxmlformats.org/officeDocument/2006/relationships/hyperlink" Target="mailto:abornstein@jjay.cuny.edu" TargetMode="External"/><Relationship Id="rId12" Type="http://schemas.openxmlformats.org/officeDocument/2006/relationships/hyperlink" Target="mailto:jgreenfield@jjay.cuny.edu" TargetMode="External"/><Relationship Id="rId2" Type="http://schemas.openxmlformats.org/officeDocument/2006/relationships/hyperlink" Target="mailto:dredondo@jjay.cuny.edu" TargetMode="External"/><Relationship Id="rId1" Type="http://schemas.openxmlformats.org/officeDocument/2006/relationships/hyperlink" Target="https://www.jjay.cuny.edu/report-complaint" TargetMode="External"/><Relationship Id="rId6" Type="http://schemas.openxmlformats.org/officeDocument/2006/relationships/hyperlink" Target="mailto:dgray@jjay.cuny.edu" TargetMode="External"/><Relationship Id="rId11" Type="http://schemas.openxmlformats.org/officeDocument/2006/relationships/hyperlink" Target="mailto:acupid@jjay.cuny.edu" TargetMode="External"/><Relationship Id="rId5" Type="http://schemas.openxmlformats.org/officeDocument/2006/relationships/hyperlink" Target="mailto:acrossman@jjay.cuny.edu" TargetMode="External"/><Relationship Id="rId10" Type="http://schemas.openxmlformats.org/officeDocument/2006/relationships/hyperlink" Target="https://cuny.guardianconduct.com/incident-reporting" TargetMode="External"/><Relationship Id="rId4" Type="http://schemas.openxmlformats.org/officeDocument/2006/relationships/hyperlink" Target="https://cuny907.sharepoint.com/sites/er-intake/_layouts/15/listforms.aspx?cid=M2VkOTQ0NGEtZTI3ZC00ZTA3LTkzMmItMWUxODY1Mjc3MDY4&amp;nav=ZjMyMGM2OWItMjY4NC00NGJiLWIzZGUtNTAxYzAzMzFlOTJk" TargetMode="External"/><Relationship Id="rId9" Type="http://schemas.openxmlformats.org/officeDocument/2006/relationships/hyperlink" Target="mailto:deanofstudents@jjay.cuny.edu" TargetMode="External"/></Relationships>
</file>

<file path=ppt/diagrams/_rels/drawing2.xml.rels><?xml version="1.0" encoding="UTF-8" standalone="yes"?>
<Relationships xmlns="http://schemas.openxmlformats.org/package/2006/relationships"><Relationship Id="rId8" Type="http://schemas.openxmlformats.org/officeDocument/2006/relationships/hyperlink" Target="mailto:kvance@jjay.cuny.edu" TargetMode="External"/><Relationship Id="rId3" Type="http://schemas.openxmlformats.org/officeDocument/2006/relationships/hyperlink" Target="https://cuny.guardianconduct.com/incident-reporting" TargetMode="External"/><Relationship Id="rId7" Type="http://schemas.openxmlformats.org/officeDocument/2006/relationships/hyperlink" Target="mailto:abornstein@jjay.cuny.edu" TargetMode="External"/><Relationship Id="rId12" Type="http://schemas.openxmlformats.org/officeDocument/2006/relationships/hyperlink" Target="mailto:deanofstudents@jjay.cuny.edu" TargetMode="External"/><Relationship Id="rId2" Type="http://schemas.openxmlformats.org/officeDocument/2006/relationships/hyperlink" Target="mailto:dredondo@jjay.cuny.edu" TargetMode="External"/><Relationship Id="rId1" Type="http://schemas.openxmlformats.org/officeDocument/2006/relationships/hyperlink" Target="https://www.jjay.cuny.edu/report-complaint" TargetMode="External"/><Relationship Id="rId6" Type="http://schemas.openxmlformats.org/officeDocument/2006/relationships/hyperlink" Target="mailto:dgray@jjay.cuny.edu" TargetMode="External"/><Relationship Id="rId11" Type="http://schemas.openxmlformats.org/officeDocument/2006/relationships/hyperlink" Target="mailto:acrossman@jjay.cuny.edu" TargetMode="External"/><Relationship Id="rId5" Type="http://schemas.openxmlformats.org/officeDocument/2006/relationships/hyperlink" Target="mailto:jgreenfield@jjay.cuny.edu" TargetMode="External"/><Relationship Id="rId10" Type="http://schemas.openxmlformats.org/officeDocument/2006/relationships/hyperlink" Target="https://cuny907.sharepoint.com/sites/er-intake/_layouts/15/listforms.aspx?cid=M2VkOTQ0NGEtZTI3ZC00ZTA3LTkzMmItMWUxODY1Mjc3MDY4&amp;nav=ZjMyMGM2OWItMjY4NC00NGJiLWIzZGUtNTAxYzAzMzFlOTJk" TargetMode="External"/><Relationship Id="rId4" Type="http://schemas.openxmlformats.org/officeDocument/2006/relationships/hyperlink" Target="mailto:acupid@jjay.cuny.edu" TargetMode="External"/><Relationship Id="rId9" Type="http://schemas.openxmlformats.org/officeDocument/2006/relationships/hyperlink" Target="mailto:mguman@jjay.cuny.edu" TargetMode="Externa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EC06B3-7A53-4F35-9159-6F5AC03FF876}" type="doc">
      <dgm:prSet loTypeId="urn:microsoft.com/office/officeart/2005/8/layout/process1" loCatId="process" qsTypeId="urn:microsoft.com/office/officeart/2005/8/quickstyle/simple1#1" qsCatId="simple" csTypeId="urn:microsoft.com/office/officeart/2005/8/colors/accent1_2#1" csCatId="accent1" phldr="1"/>
      <dgm:spPr/>
    </dgm:pt>
    <dgm:pt modelId="{57944B32-0641-40F5-BF73-6A33B1042439}">
      <dgm:prSet phldrT="[Text]" custT="1"/>
      <dgm:spPr>
        <a:solidFill>
          <a:schemeClr val="accent4">
            <a:lumMod val="20000"/>
            <a:lumOff val="80000"/>
          </a:schemeClr>
        </a:solidFill>
      </dgm:spPr>
      <dgm:t>
        <a:bodyPr/>
        <a:lstStyle/>
        <a:p>
          <a:r>
            <a:rPr lang="en-US" sz="1200" dirty="0">
              <a:solidFill>
                <a:schemeClr val="tx1"/>
              </a:solidFill>
            </a:rPr>
            <a:t>Dispute    arises</a:t>
          </a:r>
        </a:p>
      </dgm:t>
    </dgm:pt>
    <dgm:pt modelId="{6960EA7E-2F13-4CDF-9CF8-E27B87E94F7A}" type="parTrans" cxnId="{D449C726-C1D5-4587-B59B-9A01B210CD64}">
      <dgm:prSet/>
      <dgm:spPr/>
      <dgm:t>
        <a:bodyPr/>
        <a:lstStyle/>
        <a:p>
          <a:endParaRPr lang="en-US"/>
        </a:p>
      </dgm:t>
    </dgm:pt>
    <dgm:pt modelId="{1203BDEF-B4D5-4B08-9864-89E63E258E7E}" type="sibTrans" cxnId="{D449C726-C1D5-4587-B59B-9A01B210CD64}">
      <dgm:prSet/>
      <dgm:spPr>
        <a:solidFill>
          <a:schemeClr val="accent2"/>
        </a:solidFill>
      </dgm:spPr>
      <dgm:t>
        <a:bodyPr/>
        <a:lstStyle/>
        <a:p>
          <a:endParaRPr lang="en-US"/>
        </a:p>
      </dgm:t>
    </dgm:pt>
    <dgm:pt modelId="{5C6923EE-6754-40BD-8052-E06BB9DEF154}">
      <dgm:prSet phldrT="[Text]" custT="1"/>
      <dgm:spPr>
        <a:solidFill>
          <a:schemeClr val="accent4">
            <a:lumMod val="20000"/>
            <a:lumOff val="80000"/>
          </a:schemeClr>
        </a:solidFill>
      </dgm:spPr>
      <dgm:t>
        <a:bodyPr/>
        <a:lstStyle/>
        <a:p>
          <a:r>
            <a:rPr lang="en-US" sz="1200" dirty="0">
              <a:solidFill>
                <a:schemeClr val="tx1"/>
              </a:solidFill>
            </a:rPr>
            <a:t>Parties address issue directly for resolution (informal conversation)</a:t>
          </a:r>
        </a:p>
      </dgm:t>
    </dgm:pt>
    <dgm:pt modelId="{5689AF60-661F-4660-A36D-738441C29ABB}" type="parTrans" cxnId="{5F43E4E3-FAE3-4397-B180-9ED7BF73B2CC}">
      <dgm:prSet/>
      <dgm:spPr/>
      <dgm:t>
        <a:bodyPr/>
        <a:lstStyle/>
        <a:p>
          <a:endParaRPr lang="en-US"/>
        </a:p>
      </dgm:t>
    </dgm:pt>
    <dgm:pt modelId="{6DB4B61C-5A60-4555-A919-E261422F5E98}" type="sibTrans" cxnId="{5F43E4E3-FAE3-4397-B180-9ED7BF73B2CC}">
      <dgm:prSet/>
      <dgm:spPr>
        <a:solidFill>
          <a:schemeClr val="accent2"/>
        </a:solidFill>
      </dgm:spPr>
      <dgm:t>
        <a:bodyPr/>
        <a:lstStyle/>
        <a:p>
          <a:endParaRPr lang="en-US"/>
        </a:p>
      </dgm:t>
    </dgm:pt>
    <dgm:pt modelId="{0EF257D2-CA51-4A96-8165-3642FE572E1A}">
      <dgm:prSet phldrT="[Text]" custT="1"/>
      <dgm:spPr>
        <a:solidFill>
          <a:schemeClr val="accent4">
            <a:lumMod val="20000"/>
            <a:lumOff val="80000"/>
          </a:schemeClr>
        </a:solidFill>
      </dgm:spPr>
      <dgm:t>
        <a:bodyPr/>
        <a:lstStyle/>
        <a:p>
          <a:r>
            <a:rPr lang="en-US" sz="1200" dirty="0">
              <a:solidFill>
                <a:schemeClr val="tx1"/>
              </a:solidFill>
            </a:rPr>
            <a:t>Individuals consult own supervisor(s) / Faculty advisor(s)     for resolution</a:t>
          </a:r>
        </a:p>
      </dgm:t>
    </dgm:pt>
    <dgm:pt modelId="{3E8A1BBB-C98F-46CE-A417-1E16B9BF6DDA}" type="parTrans" cxnId="{AD483B76-E868-420B-8AA4-4BFDC4080503}">
      <dgm:prSet/>
      <dgm:spPr/>
      <dgm:t>
        <a:bodyPr/>
        <a:lstStyle/>
        <a:p>
          <a:endParaRPr lang="en-US"/>
        </a:p>
      </dgm:t>
    </dgm:pt>
    <dgm:pt modelId="{02DBE747-7E2C-42D5-B586-6BE44F2B0F8F}" type="sibTrans" cxnId="{AD483B76-E868-420B-8AA4-4BFDC4080503}">
      <dgm:prSet/>
      <dgm:spPr>
        <a:solidFill>
          <a:schemeClr val="accent2"/>
        </a:solidFill>
      </dgm:spPr>
      <dgm:t>
        <a:bodyPr/>
        <a:lstStyle/>
        <a:p>
          <a:endParaRPr lang="en-US"/>
        </a:p>
      </dgm:t>
    </dgm:pt>
    <dgm:pt modelId="{1F7574E6-479C-4CFD-82C8-C1115E5D801D}">
      <dgm:prSet custT="1"/>
      <dgm:spPr>
        <a:solidFill>
          <a:schemeClr val="accent4">
            <a:lumMod val="20000"/>
            <a:lumOff val="80000"/>
          </a:schemeClr>
        </a:solidFill>
      </dgm:spPr>
      <dgm:t>
        <a:bodyPr/>
        <a:lstStyle/>
        <a:p>
          <a:r>
            <a:rPr lang="en-US" sz="1200" dirty="0">
              <a:solidFill>
                <a:schemeClr val="tx1"/>
              </a:solidFill>
            </a:rPr>
            <a:t>Consult Department Chair or Director        for resolution</a:t>
          </a:r>
        </a:p>
      </dgm:t>
    </dgm:pt>
    <dgm:pt modelId="{2511312B-FA0C-4CC3-81A8-18758BCD26FA}" type="parTrans" cxnId="{FCC01E78-4ECB-44AE-BB19-F6F82C29DF31}">
      <dgm:prSet/>
      <dgm:spPr/>
      <dgm:t>
        <a:bodyPr/>
        <a:lstStyle/>
        <a:p>
          <a:endParaRPr lang="en-US"/>
        </a:p>
      </dgm:t>
    </dgm:pt>
    <dgm:pt modelId="{385644E2-2AD1-419A-B63A-B4907BAEF45B}" type="sibTrans" cxnId="{FCC01E78-4ECB-44AE-BB19-F6F82C29DF31}">
      <dgm:prSet/>
      <dgm:spPr>
        <a:solidFill>
          <a:schemeClr val="accent2"/>
        </a:solidFill>
      </dgm:spPr>
      <dgm:t>
        <a:bodyPr/>
        <a:lstStyle/>
        <a:p>
          <a:endParaRPr lang="en-US" dirty="0"/>
        </a:p>
      </dgm:t>
    </dgm:pt>
    <dgm:pt modelId="{C1025D8A-660B-4FBD-9BA4-B90CA782EAFD}">
      <dgm:prSet custT="1"/>
      <dgm:spPr>
        <a:solidFill>
          <a:schemeClr val="accent4">
            <a:lumMod val="20000"/>
            <a:lumOff val="80000"/>
          </a:schemeClr>
        </a:solidFill>
      </dgm:spPr>
      <dgm:t>
        <a:bodyPr/>
        <a:lstStyle/>
        <a:p>
          <a:r>
            <a:rPr lang="en-US" sz="1200" dirty="0">
              <a:solidFill>
                <a:schemeClr val="tx1"/>
              </a:solidFill>
            </a:rPr>
            <a:t>Consult Division Level Office  </a:t>
          </a:r>
          <a:br>
            <a:rPr lang="en-US" sz="1200" dirty="0">
              <a:solidFill>
                <a:schemeClr val="tx1"/>
              </a:solidFill>
            </a:rPr>
          </a:br>
          <a:r>
            <a:rPr lang="en-US" sz="1200" dirty="0">
              <a:solidFill>
                <a:schemeClr val="tx1"/>
              </a:solidFill>
            </a:rPr>
            <a:t>(Academic Dean, Dean of Students)                    for resolution</a:t>
          </a:r>
        </a:p>
      </dgm:t>
    </dgm:pt>
    <dgm:pt modelId="{D90F4621-AD97-4CC1-A470-1C4D4FBB3079}" type="parTrans" cxnId="{51E7E7C2-76BA-4D28-B062-3448A16070CA}">
      <dgm:prSet/>
      <dgm:spPr/>
      <dgm:t>
        <a:bodyPr/>
        <a:lstStyle/>
        <a:p>
          <a:endParaRPr lang="en-US"/>
        </a:p>
      </dgm:t>
    </dgm:pt>
    <dgm:pt modelId="{4FE555E1-72B3-45CD-B91E-155A37016558}" type="sibTrans" cxnId="{51E7E7C2-76BA-4D28-B062-3448A16070CA}">
      <dgm:prSet/>
      <dgm:spPr>
        <a:solidFill>
          <a:schemeClr val="accent2"/>
        </a:solidFill>
      </dgm:spPr>
      <dgm:t>
        <a:bodyPr/>
        <a:lstStyle/>
        <a:p>
          <a:endParaRPr lang="en-US"/>
        </a:p>
      </dgm:t>
    </dgm:pt>
    <dgm:pt modelId="{DC6E241C-10C8-4E47-9384-8AEE8DB51BE1}">
      <dgm:prSet custT="1"/>
      <dgm:spPr>
        <a:solidFill>
          <a:schemeClr val="accent4">
            <a:lumMod val="20000"/>
            <a:lumOff val="80000"/>
          </a:schemeClr>
        </a:solidFill>
      </dgm:spPr>
      <dgm:t>
        <a:bodyPr/>
        <a:lstStyle/>
        <a:p>
          <a:r>
            <a:rPr lang="en-US" sz="1200" dirty="0">
              <a:solidFill>
                <a:schemeClr val="tx1"/>
              </a:solidFill>
            </a:rPr>
            <a:t>Consult College Level Office  (Provost, VP of Student Affairs, Human Resources)         for resolution</a:t>
          </a:r>
        </a:p>
      </dgm:t>
    </dgm:pt>
    <dgm:pt modelId="{97FE1F91-161D-4F55-A09E-A4CDF8E08E1B}" type="parTrans" cxnId="{3B81807F-3543-4CC6-80EE-C0ACA06805E9}">
      <dgm:prSet/>
      <dgm:spPr/>
      <dgm:t>
        <a:bodyPr/>
        <a:lstStyle/>
        <a:p>
          <a:endParaRPr lang="en-US"/>
        </a:p>
      </dgm:t>
    </dgm:pt>
    <dgm:pt modelId="{C2F8E950-5D4B-40C4-91B0-4624AACCF4EF}" type="sibTrans" cxnId="{3B81807F-3543-4CC6-80EE-C0ACA06805E9}">
      <dgm:prSet/>
      <dgm:spPr>
        <a:solidFill>
          <a:schemeClr val="accent2"/>
        </a:solidFill>
      </dgm:spPr>
      <dgm:t>
        <a:bodyPr/>
        <a:lstStyle/>
        <a:p>
          <a:endParaRPr lang="en-US" dirty="0"/>
        </a:p>
      </dgm:t>
    </dgm:pt>
    <dgm:pt modelId="{FE26D191-81B5-45FF-AFC0-8508081B9EDB}">
      <dgm:prSet custT="1"/>
      <dgm:spPr>
        <a:solidFill>
          <a:schemeClr val="accent4">
            <a:lumMod val="20000"/>
            <a:lumOff val="80000"/>
          </a:schemeClr>
        </a:solidFill>
      </dgm:spPr>
      <dgm:t>
        <a:bodyPr/>
        <a:lstStyle/>
        <a:p>
          <a:r>
            <a:rPr lang="en-US" sz="1200" dirty="0">
              <a:solidFill>
                <a:schemeClr val="tx1"/>
              </a:solidFill>
            </a:rPr>
            <a:t>Formal Complaint or Grievance to Appropriate Office            for resolution</a:t>
          </a:r>
          <a:br>
            <a:rPr lang="en-US" sz="1200" dirty="0">
              <a:solidFill>
                <a:schemeClr val="tx1"/>
              </a:solidFill>
            </a:rPr>
          </a:br>
          <a:r>
            <a:rPr lang="en-US" sz="1200" dirty="0">
              <a:solidFill>
                <a:schemeClr val="tx1"/>
              </a:solidFill>
            </a:rPr>
            <a:t>(see chart)</a:t>
          </a:r>
        </a:p>
      </dgm:t>
    </dgm:pt>
    <dgm:pt modelId="{4212B467-5578-4D63-9B11-45560CECC761}" type="parTrans" cxnId="{CC0E0AF3-2213-455C-BA4F-320334EA9643}">
      <dgm:prSet/>
      <dgm:spPr/>
      <dgm:t>
        <a:bodyPr/>
        <a:lstStyle/>
        <a:p>
          <a:endParaRPr lang="en-US"/>
        </a:p>
      </dgm:t>
    </dgm:pt>
    <dgm:pt modelId="{32CEB6DE-375C-4CDD-9588-888ED288809B}" type="sibTrans" cxnId="{CC0E0AF3-2213-455C-BA4F-320334EA9643}">
      <dgm:prSet/>
      <dgm:spPr>
        <a:solidFill>
          <a:schemeClr val="accent2"/>
        </a:solidFill>
      </dgm:spPr>
      <dgm:t>
        <a:bodyPr/>
        <a:lstStyle/>
        <a:p>
          <a:endParaRPr lang="en-US"/>
        </a:p>
      </dgm:t>
    </dgm:pt>
    <dgm:pt modelId="{22145784-C3B5-497D-897B-72A3F4047254}">
      <dgm:prSet custT="1"/>
      <dgm:spPr>
        <a:solidFill>
          <a:schemeClr val="accent4">
            <a:lumMod val="20000"/>
            <a:lumOff val="80000"/>
          </a:schemeClr>
        </a:solidFill>
      </dgm:spPr>
      <dgm:t>
        <a:bodyPr/>
        <a:lstStyle/>
        <a:p>
          <a:r>
            <a:rPr lang="en-US" sz="1200" dirty="0">
              <a:solidFill>
                <a:schemeClr val="tx1"/>
              </a:solidFill>
            </a:rPr>
            <a:t>Resolution/ Determination  (could occur here or at any point prior)</a:t>
          </a:r>
        </a:p>
      </dgm:t>
    </dgm:pt>
    <dgm:pt modelId="{57124D6B-BFA8-4BDC-90EC-398F7ECCD038}" type="parTrans" cxnId="{4B8ADE0C-54EC-461E-B841-52C85DA8E394}">
      <dgm:prSet/>
      <dgm:spPr/>
      <dgm:t>
        <a:bodyPr/>
        <a:lstStyle/>
        <a:p>
          <a:endParaRPr lang="en-US"/>
        </a:p>
      </dgm:t>
    </dgm:pt>
    <dgm:pt modelId="{8A3D7BE2-7045-4CAD-B6C8-6E7DE6FEC19D}" type="sibTrans" cxnId="{4B8ADE0C-54EC-461E-B841-52C85DA8E394}">
      <dgm:prSet/>
      <dgm:spPr/>
      <dgm:t>
        <a:bodyPr/>
        <a:lstStyle/>
        <a:p>
          <a:endParaRPr lang="en-US"/>
        </a:p>
      </dgm:t>
    </dgm:pt>
    <dgm:pt modelId="{6F538608-DA55-499F-A9B3-647E947A79F0}" type="pres">
      <dgm:prSet presAssocID="{86EC06B3-7A53-4F35-9159-6F5AC03FF876}" presName="Name0" presStyleCnt="0">
        <dgm:presLayoutVars>
          <dgm:dir/>
          <dgm:resizeHandles val="exact"/>
        </dgm:presLayoutVars>
      </dgm:prSet>
      <dgm:spPr/>
    </dgm:pt>
    <dgm:pt modelId="{E412096E-F167-42FE-BE15-A8E29828F5F7}" type="pres">
      <dgm:prSet presAssocID="{57944B32-0641-40F5-BF73-6A33B1042439}" presName="node" presStyleLbl="node1" presStyleIdx="0" presStyleCnt="8" custScaleX="77340" custScaleY="129760">
        <dgm:presLayoutVars>
          <dgm:bulletEnabled val="1"/>
        </dgm:presLayoutVars>
      </dgm:prSet>
      <dgm:spPr/>
    </dgm:pt>
    <dgm:pt modelId="{8C9EA311-0727-4677-ACBC-B3AB433EF3E4}" type="pres">
      <dgm:prSet presAssocID="{1203BDEF-B4D5-4B08-9864-89E63E258E7E}" presName="sibTrans" presStyleLbl="sibTrans2D1" presStyleIdx="0" presStyleCnt="7"/>
      <dgm:spPr/>
    </dgm:pt>
    <dgm:pt modelId="{5D7D6E40-6CD0-4A33-B0DD-163BD40F15BC}" type="pres">
      <dgm:prSet presAssocID="{1203BDEF-B4D5-4B08-9864-89E63E258E7E}" presName="connectorText" presStyleLbl="sibTrans2D1" presStyleIdx="0" presStyleCnt="7"/>
      <dgm:spPr/>
    </dgm:pt>
    <dgm:pt modelId="{A5A26C42-A92E-4C9D-94BA-5378EE37EE64}" type="pres">
      <dgm:prSet presAssocID="{5C6923EE-6754-40BD-8052-E06BB9DEF154}" presName="node" presStyleLbl="node1" presStyleIdx="1" presStyleCnt="8" custScaleY="129760">
        <dgm:presLayoutVars>
          <dgm:bulletEnabled val="1"/>
        </dgm:presLayoutVars>
      </dgm:prSet>
      <dgm:spPr/>
    </dgm:pt>
    <dgm:pt modelId="{8ACF2B35-2438-48CA-871A-A9F85111BE6B}" type="pres">
      <dgm:prSet presAssocID="{6DB4B61C-5A60-4555-A919-E261422F5E98}" presName="sibTrans" presStyleLbl="sibTrans2D1" presStyleIdx="1" presStyleCnt="7"/>
      <dgm:spPr/>
    </dgm:pt>
    <dgm:pt modelId="{34A76899-7039-4ACF-BFD0-1A3D73AE4161}" type="pres">
      <dgm:prSet presAssocID="{6DB4B61C-5A60-4555-A919-E261422F5E98}" presName="connectorText" presStyleLbl="sibTrans2D1" presStyleIdx="1" presStyleCnt="7"/>
      <dgm:spPr/>
    </dgm:pt>
    <dgm:pt modelId="{A373128D-9903-4FF1-A72B-7F9DF0D6A5BF}" type="pres">
      <dgm:prSet presAssocID="{0EF257D2-CA51-4A96-8165-3642FE572E1A}" presName="node" presStyleLbl="node1" presStyleIdx="2" presStyleCnt="8" custScaleY="129760">
        <dgm:presLayoutVars>
          <dgm:bulletEnabled val="1"/>
        </dgm:presLayoutVars>
      </dgm:prSet>
      <dgm:spPr/>
    </dgm:pt>
    <dgm:pt modelId="{3A91B464-0439-4CFF-A199-80685B1EFD12}" type="pres">
      <dgm:prSet presAssocID="{02DBE747-7E2C-42D5-B586-6BE44F2B0F8F}" presName="sibTrans" presStyleLbl="sibTrans2D1" presStyleIdx="2" presStyleCnt="7"/>
      <dgm:spPr/>
    </dgm:pt>
    <dgm:pt modelId="{87BDDF8E-B0B1-4979-BD8F-C7ABE2B71362}" type="pres">
      <dgm:prSet presAssocID="{02DBE747-7E2C-42D5-B586-6BE44F2B0F8F}" presName="connectorText" presStyleLbl="sibTrans2D1" presStyleIdx="2" presStyleCnt="7"/>
      <dgm:spPr/>
    </dgm:pt>
    <dgm:pt modelId="{6A30B32A-7928-43E4-9FC4-7523E84FB9AF}" type="pres">
      <dgm:prSet presAssocID="{1F7574E6-479C-4CFD-82C8-C1115E5D801D}" presName="node" presStyleLbl="node1" presStyleIdx="3" presStyleCnt="8" custScaleX="90517" custScaleY="129760">
        <dgm:presLayoutVars>
          <dgm:bulletEnabled val="1"/>
        </dgm:presLayoutVars>
      </dgm:prSet>
      <dgm:spPr/>
    </dgm:pt>
    <dgm:pt modelId="{4A16B7B8-EAD0-4F88-A734-1490F37C8332}" type="pres">
      <dgm:prSet presAssocID="{385644E2-2AD1-419A-B63A-B4907BAEF45B}" presName="sibTrans" presStyleLbl="sibTrans2D1" presStyleIdx="3" presStyleCnt="7"/>
      <dgm:spPr/>
    </dgm:pt>
    <dgm:pt modelId="{F2FB7F3A-82F9-424E-9050-23E15E78C4D6}" type="pres">
      <dgm:prSet presAssocID="{385644E2-2AD1-419A-B63A-B4907BAEF45B}" presName="connectorText" presStyleLbl="sibTrans2D1" presStyleIdx="3" presStyleCnt="7"/>
      <dgm:spPr/>
    </dgm:pt>
    <dgm:pt modelId="{39F3BA58-679E-44AC-B9D3-322C67516A14}" type="pres">
      <dgm:prSet presAssocID="{C1025D8A-660B-4FBD-9BA4-B90CA782EAFD}" presName="node" presStyleLbl="node1" presStyleIdx="4" presStyleCnt="8" custScaleX="120132" custScaleY="129760">
        <dgm:presLayoutVars>
          <dgm:bulletEnabled val="1"/>
        </dgm:presLayoutVars>
      </dgm:prSet>
      <dgm:spPr/>
    </dgm:pt>
    <dgm:pt modelId="{6E970A6C-0478-44B9-BD9D-BA11F6561EE4}" type="pres">
      <dgm:prSet presAssocID="{4FE555E1-72B3-45CD-B91E-155A37016558}" presName="sibTrans" presStyleLbl="sibTrans2D1" presStyleIdx="4" presStyleCnt="7"/>
      <dgm:spPr/>
    </dgm:pt>
    <dgm:pt modelId="{0CC1C71D-685D-46E1-BF1E-4D46A15CA306}" type="pres">
      <dgm:prSet presAssocID="{4FE555E1-72B3-45CD-B91E-155A37016558}" presName="connectorText" presStyleLbl="sibTrans2D1" presStyleIdx="4" presStyleCnt="7"/>
      <dgm:spPr/>
    </dgm:pt>
    <dgm:pt modelId="{45256023-3F49-458D-802F-5E9C27B728FA}" type="pres">
      <dgm:prSet presAssocID="{DC6E241C-10C8-4E47-9384-8AEE8DB51BE1}" presName="node" presStyleLbl="node1" presStyleIdx="5" presStyleCnt="8" custScaleX="112050" custScaleY="129760">
        <dgm:presLayoutVars>
          <dgm:bulletEnabled val="1"/>
        </dgm:presLayoutVars>
      </dgm:prSet>
      <dgm:spPr/>
    </dgm:pt>
    <dgm:pt modelId="{6488DD63-0D46-4E9F-8422-33B6BA9269FD}" type="pres">
      <dgm:prSet presAssocID="{C2F8E950-5D4B-40C4-91B0-4624AACCF4EF}" presName="sibTrans" presStyleLbl="sibTrans2D1" presStyleIdx="5" presStyleCnt="7"/>
      <dgm:spPr/>
    </dgm:pt>
    <dgm:pt modelId="{17D7BBDA-9C5B-44F1-B225-C966D0C16EB5}" type="pres">
      <dgm:prSet presAssocID="{C2F8E950-5D4B-40C4-91B0-4624AACCF4EF}" presName="connectorText" presStyleLbl="sibTrans2D1" presStyleIdx="5" presStyleCnt="7"/>
      <dgm:spPr/>
    </dgm:pt>
    <dgm:pt modelId="{E43CAE41-2FEF-4786-88D4-9A3D274EBB9D}" type="pres">
      <dgm:prSet presAssocID="{FE26D191-81B5-45FF-AFC0-8508081B9EDB}" presName="node" presStyleLbl="node1" presStyleIdx="6" presStyleCnt="8" custScaleY="129760">
        <dgm:presLayoutVars>
          <dgm:bulletEnabled val="1"/>
        </dgm:presLayoutVars>
      </dgm:prSet>
      <dgm:spPr/>
    </dgm:pt>
    <dgm:pt modelId="{592163D8-98CB-431E-A1DE-E40AEA89564F}" type="pres">
      <dgm:prSet presAssocID="{32CEB6DE-375C-4CDD-9588-888ED288809B}" presName="sibTrans" presStyleLbl="sibTrans2D1" presStyleIdx="6" presStyleCnt="7"/>
      <dgm:spPr/>
    </dgm:pt>
    <dgm:pt modelId="{69D679D4-7C45-4565-BCD0-9F08D1411737}" type="pres">
      <dgm:prSet presAssocID="{32CEB6DE-375C-4CDD-9588-888ED288809B}" presName="connectorText" presStyleLbl="sibTrans2D1" presStyleIdx="6" presStyleCnt="7"/>
      <dgm:spPr/>
    </dgm:pt>
    <dgm:pt modelId="{3EEE32F1-FC23-42ED-8369-28E0A7172088}" type="pres">
      <dgm:prSet presAssocID="{22145784-C3B5-497D-897B-72A3F4047254}" presName="node" presStyleLbl="node1" presStyleIdx="7" presStyleCnt="8" custScaleY="129760">
        <dgm:presLayoutVars>
          <dgm:bulletEnabled val="1"/>
        </dgm:presLayoutVars>
      </dgm:prSet>
      <dgm:spPr/>
    </dgm:pt>
  </dgm:ptLst>
  <dgm:cxnLst>
    <dgm:cxn modelId="{70399805-8E6B-4EBF-AE89-28B82A2E1AA8}" type="presOf" srcId="{C2F8E950-5D4B-40C4-91B0-4624AACCF4EF}" destId="{6488DD63-0D46-4E9F-8422-33B6BA9269FD}" srcOrd="0" destOrd="0" presId="urn:microsoft.com/office/officeart/2005/8/layout/process1"/>
    <dgm:cxn modelId="{07700307-3086-4B9C-9FE0-703A3F1D8B3F}" type="presOf" srcId="{FE26D191-81B5-45FF-AFC0-8508081B9EDB}" destId="{E43CAE41-2FEF-4786-88D4-9A3D274EBB9D}" srcOrd="0" destOrd="0" presId="urn:microsoft.com/office/officeart/2005/8/layout/process1"/>
    <dgm:cxn modelId="{4B8ADE0C-54EC-461E-B841-52C85DA8E394}" srcId="{86EC06B3-7A53-4F35-9159-6F5AC03FF876}" destId="{22145784-C3B5-497D-897B-72A3F4047254}" srcOrd="7" destOrd="0" parTransId="{57124D6B-BFA8-4BDC-90EC-398F7ECCD038}" sibTransId="{8A3D7BE2-7045-4CAD-B6C8-6E7DE6FEC19D}"/>
    <dgm:cxn modelId="{F32BF91D-1DB7-4DB3-8C5C-D25EC4BFE513}" type="presOf" srcId="{32CEB6DE-375C-4CDD-9588-888ED288809B}" destId="{69D679D4-7C45-4565-BCD0-9F08D1411737}" srcOrd="1" destOrd="0" presId="urn:microsoft.com/office/officeart/2005/8/layout/process1"/>
    <dgm:cxn modelId="{D449C726-C1D5-4587-B59B-9A01B210CD64}" srcId="{86EC06B3-7A53-4F35-9159-6F5AC03FF876}" destId="{57944B32-0641-40F5-BF73-6A33B1042439}" srcOrd="0" destOrd="0" parTransId="{6960EA7E-2F13-4CDF-9CF8-E27B87E94F7A}" sibTransId="{1203BDEF-B4D5-4B08-9864-89E63E258E7E}"/>
    <dgm:cxn modelId="{ED872A44-71A2-4B18-A224-9C3A2144E9E1}" type="presOf" srcId="{6DB4B61C-5A60-4555-A919-E261422F5E98}" destId="{8ACF2B35-2438-48CA-871A-A9F85111BE6B}" srcOrd="0" destOrd="0" presId="urn:microsoft.com/office/officeart/2005/8/layout/process1"/>
    <dgm:cxn modelId="{17A9474B-E983-4C61-BC80-45AC2D1F2300}" type="presOf" srcId="{385644E2-2AD1-419A-B63A-B4907BAEF45B}" destId="{F2FB7F3A-82F9-424E-9050-23E15E78C4D6}" srcOrd="1" destOrd="0" presId="urn:microsoft.com/office/officeart/2005/8/layout/process1"/>
    <dgm:cxn modelId="{D98DAC53-0971-462A-83B8-6A1BBD598B07}" type="presOf" srcId="{02DBE747-7E2C-42D5-B586-6BE44F2B0F8F}" destId="{87BDDF8E-B0B1-4979-BD8F-C7ABE2B71362}" srcOrd="1" destOrd="0" presId="urn:microsoft.com/office/officeart/2005/8/layout/process1"/>
    <dgm:cxn modelId="{EC651B71-910D-4EA6-AD46-4FED5589801E}" type="presOf" srcId="{C1025D8A-660B-4FBD-9BA4-B90CA782EAFD}" destId="{39F3BA58-679E-44AC-B9D3-322C67516A14}" srcOrd="0" destOrd="0" presId="urn:microsoft.com/office/officeart/2005/8/layout/process1"/>
    <dgm:cxn modelId="{AD483B76-E868-420B-8AA4-4BFDC4080503}" srcId="{86EC06B3-7A53-4F35-9159-6F5AC03FF876}" destId="{0EF257D2-CA51-4A96-8165-3642FE572E1A}" srcOrd="2" destOrd="0" parTransId="{3E8A1BBB-C98F-46CE-A417-1E16B9BF6DDA}" sibTransId="{02DBE747-7E2C-42D5-B586-6BE44F2B0F8F}"/>
    <dgm:cxn modelId="{FCC01E78-4ECB-44AE-BB19-F6F82C29DF31}" srcId="{86EC06B3-7A53-4F35-9159-6F5AC03FF876}" destId="{1F7574E6-479C-4CFD-82C8-C1115E5D801D}" srcOrd="3" destOrd="0" parTransId="{2511312B-FA0C-4CC3-81A8-18758BCD26FA}" sibTransId="{385644E2-2AD1-419A-B63A-B4907BAEF45B}"/>
    <dgm:cxn modelId="{0EFEA279-857E-4D6E-BC93-6CCAEABD767C}" type="presOf" srcId="{C2F8E950-5D4B-40C4-91B0-4624AACCF4EF}" destId="{17D7BBDA-9C5B-44F1-B225-C966D0C16EB5}" srcOrd="1" destOrd="0" presId="urn:microsoft.com/office/officeart/2005/8/layout/process1"/>
    <dgm:cxn modelId="{E1BDD17D-452A-458A-84AF-63C2D3498372}" type="presOf" srcId="{57944B32-0641-40F5-BF73-6A33B1042439}" destId="{E412096E-F167-42FE-BE15-A8E29828F5F7}" srcOrd="0" destOrd="0" presId="urn:microsoft.com/office/officeart/2005/8/layout/process1"/>
    <dgm:cxn modelId="{3B81807F-3543-4CC6-80EE-C0ACA06805E9}" srcId="{86EC06B3-7A53-4F35-9159-6F5AC03FF876}" destId="{DC6E241C-10C8-4E47-9384-8AEE8DB51BE1}" srcOrd="5" destOrd="0" parTransId="{97FE1F91-161D-4F55-A09E-A4CDF8E08E1B}" sibTransId="{C2F8E950-5D4B-40C4-91B0-4624AACCF4EF}"/>
    <dgm:cxn modelId="{9A0B8286-E9EB-4968-B8B8-D1A629424A0E}" type="presOf" srcId="{4FE555E1-72B3-45CD-B91E-155A37016558}" destId="{0CC1C71D-685D-46E1-BF1E-4D46A15CA306}" srcOrd="1" destOrd="0" presId="urn:microsoft.com/office/officeart/2005/8/layout/process1"/>
    <dgm:cxn modelId="{6DA4C097-FECE-4C41-B90C-CFF029EF0D27}" type="presOf" srcId="{6DB4B61C-5A60-4555-A919-E261422F5E98}" destId="{34A76899-7039-4ACF-BFD0-1A3D73AE4161}" srcOrd="1" destOrd="0" presId="urn:microsoft.com/office/officeart/2005/8/layout/process1"/>
    <dgm:cxn modelId="{F39DC5A3-4EF7-4377-82D8-0E836B356B56}" type="presOf" srcId="{02DBE747-7E2C-42D5-B586-6BE44F2B0F8F}" destId="{3A91B464-0439-4CFF-A199-80685B1EFD12}" srcOrd="0" destOrd="0" presId="urn:microsoft.com/office/officeart/2005/8/layout/process1"/>
    <dgm:cxn modelId="{A47108A5-49A3-4600-8B36-92933CE5E905}" type="presOf" srcId="{1203BDEF-B4D5-4B08-9864-89E63E258E7E}" destId="{5D7D6E40-6CD0-4A33-B0DD-163BD40F15BC}" srcOrd="1" destOrd="0" presId="urn:microsoft.com/office/officeart/2005/8/layout/process1"/>
    <dgm:cxn modelId="{931061B5-B5F2-46FF-85E5-F44338647089}" type="presOf" srcId="{86EC06B3-7A53-4F35-9159-6F5AC03FF876}" destId="{6F538608-DA55-499F-A9B3-647E947A79F0}" srcOrd="0" destOrd="0" presId="urn:microsoft.com/office/officeart/2005/8/layout/process1"/>
    <dgm:cxn modelId="{B73563BD-F90A-495A-B710-F7D877E15174}" type="presOf" srcId="{1203BDEF-B4D5-4B08-9864-89E63E258E7E}" destId="{8C9EA311-0727-4677-ACBC-B3AB433EF3E4}" srcOrd="0" destOrd="0" presId="urn:microsoft.com/office/officeart/2005/8/layout/process1"/>
    <dgm:cxn modelId="{050C3CC0-D181-4C43-A0B3-D4076EA6BE71}" type="presOf" srcId="{0EF257D2-CA51-4A96-8165-3642FE572E1A}" destId="{A373128D-9903-4FF1-A72B-7F9DF0D6A5BF}" srcOrd="0" destOrd="0" presId="urn:microsoft.com/office/officeart/2005/8/layout/process1"/>
    <dgm:cxn modelId="{51E7E7C2-76BA-4D28-B062-3448A16070CA}" srcId="{86EC06B3-7A53-4F35-9159-6F5AC03FF876}" destId="{C1025D8A-660B-4FBD-9BA4-B90CA782EAFD}" srcOrd="4" destOrd="0" parTransId="{D90F4621-AD97-4CC1-A470-1C4D4FBB3079}" sibTransId="{4FE555E1-72B3-45CD-B91E-155A37016558}"/>
    <dgm:cxn modelId="{977AE1CA-35CF-4383-B13F-1C9D4CB353A1}" type="presOf" srcId="{385644E2-2AD1-419A-B63A-B4907BAEF45B}" destId="{4A16B7B8-EAD0-4F88-A734-1490F37C8332}" srcOrd="0" destOrd="0" presId="urn:microsoft.com/office/officeart/2005/8/layout/process1"/>
    <dgm:cxn modelId="{31BD25D4-E23D-4641-B712-E4941DD6F536}" type="presOf" srcId="{5C6923EE-6754-40BD-8052-E06BB9DEF154}" destId="{A5A26C42-A92E-4C9D-94BA-5378EE37EE64}" srcOrd="0" destOrd="0" presId="urn:microsoft.com/office/officeart/2005/8/layout/process1"/>
    <dgm:cxn modelId="{72FA6CD8-F332-4D8C-815E-09B4594D05A0}" type="presOf" srcId="{4FE555E1-72B3-45CD-B91E-155A37016558}" destId="{6E970A6C-0478-44B9-BD9D-BA11F6561EE4}" srcOrd="0" destOrd="0" presId="urn:microsoft.com/office/officeart/2005/8/layout/process1"/>
    <dgm:cxn modelId="{E7151EDA-1716-41F1-893E-DD298A7CF655}" type="presOf" srcId="{32CEB6DE-375C-4CDD-9588-888ED288809B}" destId="{592163D8-98CB-431E-A1DE-E40AEA89564F}" srcOrd="0" destOrd="0" presId="urn:microsoft.com/office/officeart/2005/8/layout/process1"/>
    <dgm:cxn modelId="{5F43E4E3-FAE3-4397-B180-9ED7BF73B2CC}" srcId="{86EC06B3-7A53-4F35-9159-6F5AC03FF876}" destId="{5C6923EE-6754-40BD-8052-E06BB9DEF154}" srcOrd="1" destOrd="0" parTransId="{5689AF60-661F-4660-A36D-738441C29ABB}" sibTransId="{6DB4B61C-5A60-4555-A919-E261422F5E98}"/>
    <dgm:cxn modelId="{A36F08F3-2C4B-462A-8193-FBC734BFFA36}" type="presOf" srcId="{1F7574E6-479C-4CFD-82C8-C1115E5D801D}" destId="{6A30B32A-7928-43E4-9FC4-7523E84FB9AF}" srcOrd="0" destOrd="0" presId="urn:microsoft.com/office/officeart/2005/8/layout/process1"/>
    <dgm:cxn modelId="{CC0E0AF3-2213-455C-BA4F-320334EA9643}" srcId="{86EC06B3-7A53-4F35-9159-6F5AC03FF876}" destId="{FE26D191-81B5-45FF-AFC0-8508081B9EDB}" srcOrd="6" destOrd="0" parTransId="{4212B467-5578-4D63-9B11-45560CECC761}" sibTransId="{32CEB6DE-375C-4CDD-9588-888ED288809B}"/>
    <dgm:cxn modelId="{B16739F3-7B12-457B-B230-12F2E92E2465}" type="presOf" srcId="{DC6E241C-10C8-4E47-9384-8AEE8DB51BE1}" destId="{45256023-3F49-458D-802F-5E9C27B728FA}" srcOrd="0" destOrd="0" presId="urn:microsoft.com/office/officeart/2005/8/layout/process1"/>
    <dgm:cxn modelId="{5C2560FE-4DE0-4ED7-AC68-CC6E0C746B8F}" type="presOf" srcId="{22145784-C3B5-497D-897B-72A3F4047254}" destId="{3EEE32F1-FC23-42ED-8369-28E0A7172088}" srcOrd="0" destOrd="0" presId="urn:microsoft.com/office/officeart/2005/8/layout/process1"/>
    <dgm:cxn modelId="{CB5FE454-ED32-40D9-83F2-ADEE70DF5DA4}" type="presParOf" srcId="{6F538608-DA55-499F-A9B3-647E947A79F0}" destId="{E412096E-F167-42FE-BE15-A8E29828F5F7}" srcOrd="0" destOrd="0" presId="urn:microsoft.com/office/officeart/2005/8/layout/process1"/>
    <dgm:cxn modelId="{673AD5A7-1BBC-41CE-AB62-CFB1CE5113D2}" type="presParOf" srcId="{6F538608-DA55-499F-A9B3-647E947A79F0}" destId="{8C9EA311-0727-4677-ACBC-B3AB433EF3E4}" srcOrd="1" destOrd="0" presId="urn:microsoft.com/office/officeart/2005/8/layout/process1"/>
    <dgm:cxn modelId="{1F280A9E-22CE-4090-B75B-C7735B7BBD8C}" type="presParOf" srcId="{8C9EA311-0727-4677-ACBC-B3AB433EF3E4}" destId="{5D7D6E40-6CD0-4A33-B0DD-163BD40F15BC}" srcOrd="0" destOrd="0" presId="urn:microsoft.com/office/officeart/2005/8/layout/process1"/>
    <dgm:cxn modelId="{7EF67B1E-6C46-446B-B9E4-F22475561A1D}" type="presParOf" srcId="{6F538608-DA55-499F-A9B3-647E947A79F0}" destId="{A5A26C42-A92E-4C9D-94BA-5378EE37EE64}" srcOrd="2" destOrd="0" presId="urn:microsoft.com/office/officeart/2005/8/layout/process1"/>
    <dgm:cxn modelId="{757D50F2-11A4-4C00-B98C-C4ADE890A670}" type="presParOf" srcId="{6F538608-DA55-499F-A9B3-647E947A79F0}" destId="{8ACF2B35-2438-48CA-871A-A9F85111BE6B}" srcOrd="3" destOrd="0" presId="urn:microsoft.com/office/officeart/2005/8/layout/process1"/>
    <dgm:cxn modelId="{8E6A34CC-1A88-4EEE-81B9-8C67A6D7B8D3}" type="presParOf" srcId="{8ACF2B35-2438-48CA-871A-A9F85111BE6B}" destId="{34A76899-7039-4ACF-BFD0-1A3D73AE4161}" srcOrd="0" destOrd="0" presId="urn:microsoft.com/office/officeart/2005/8/layout/process1"/>
    <dgm:cxn modelId="{B18B5648-461A-4AD5-8357-FD2AE2120CB5}" type="presParOf" srcId="{6F538608-DA55-499F-A9B3-647E947A79F0}" destId="{A373128D-9903-4FF1-A72B-7F9DF0D6A5BF}" srcOrd="4" destOrd="0" presId="urn:microsoft.com/office/officeart/2005/8/layout/process1"/>
    <dgm:cxn modelId="{EC2A1863-8220-4FF4-B43F-B8CDB967AA96}" type="presParOf" srcId="{6F538608-DA55-499F-A9B3-647E947A79F0}" destId="{3A91B464-0439-4CFF-A199-80685B1EFD12}" srcOrd="5" destOrd="0" presId="urn:microsoft.com/office/officeart/2005/8/layout/process1"/>
    <dgm:cxn modelId="{492903DE-ADD8-4F4B-96F9-7B8D50D68B0D}" type="presParOf" srcId="{3A91B464-0439-4CFF-A199-80685B1EFD12}" destId="{87BDDF8E-B0B1-4979-BD8F-C7ABE2B71362}" srcOrd="0" destOrd="0" presId="urn:microsoft.com/office/officeart/2005/8/layout/process1"/>
    <dgm:cxn modelId="{2981B465-49E4-4BA4-8159-77FF65588BC9}" type="presParOf" srcId="{6F538608-DA55-499F-A9B3-647E947A79F0}" destId="{6A30B32A-7928-43E4-9FC4-7523E84FB9AF}" srcOrd="6" destOrd="0" presId="urn:microsoft.com/office/officeart/2005/8/layout/process1"/>
    <dgm:cxn modelId="{A3961111-1CA6-4259-A462-63EBFEFDE6A5}" type="presParOf" srcId="{6F538608-DA55-499F-A9B3-647E947A79F0}" destId="{4A16B7B8-EAD0-4F88-A734-1490F37C8332}" srcOrd="7" destOrd="0" presId="urn:microsoft.com/office/officeart/2005/8/layout/process1"/>
    <dgm:cxn modelId="{6B9E56DE-6861-4AAF-A1C2-9ADA1897751E}" type="presParOf" srcId="{4A16B7B8-EAD0-4F88-A734-1490F37C8332}" destId="{F2FB7F3A-82F9-424E-9050-23E15E78C4D6}" srcOrd="0" destOrd="0" presId="urn:microsoft.com/office/officeart/2005/8/layout/process1"/>
    <dgm:cxn modelId="{B3EDF2F1-508E-443D-92DD-F255D8D58FA4}" type="presParOf" srcId="{6F538608-DA55-499F-A9B3-647E947A79F0}" destId="{39F3BA58-679E-44AC-B9D3-322C67516A14}" srcOrd="8" destOrd="0" presId="urn:microsoft.com/office/officeart/2005/8/layout/process1"/>
    <dgm:cxn modelId="{FB45D3D2-7015-4E65-8E72-A80F34DE02C7}" type="presParOf" srcId="{6F538608-DA55-499F-A9B3-647E947A79F0}" destId="{6E970A6C-0478-44B9-BD9D-BA11F6561EE4}" srcOrd="9" destOrd="0" presId="urn:microsoft.com/office/officeart/2005/8/layout/process1"/>
    <dgm:cxn modelId="{39B1BC5C-5AB4-411D-A706-ED28AE462294}" type="presParOf" srcId="{6E970A6C-0478-44B9-BD9D-BA11F6561EE4}" destId="{0CC1C71D-685D-46E1-BF1E-4D46A15CA306}" srcOrd="0" destOrd="0" presId="urn:microsoft.com/office/officeart/2005/8/layout/process1"/>
    <dgm:cxn modelId="{3A680841-2A43-4C80-A150-0739FDC6B5B1}" type="presParOf" srcId="{6F538608-DA55-499F-A9B3-647E947A79F0}" destId="{45256023-3F49-458D-802F-5E9C27B728FA}" srcOrd="10" destOrd="0" presId="urn:microsoft.com/office/officeart/2005/8/layout/process1"/>
    <dgm:cxn modelId="{05419640-0FBA-406D-B0C1-BF35051D17D9}" type="presParOf" srcId="{6F538608-DA55-499F-A9B3-647E947A79F0}" destId="{6488DD63-0D46-4E9F-8422-33B6BA9269FD}" srcOrd="11" destOrd="0" presId="urn:microsoft.com/office/officeart/2005/8/layout/process1"/>
    <dgm:cxn modelId="{B156FAF7-7FA0-4976-9C91-FB4F336BAD8C}" type="presParOf" srcId="{6488DD63-0D46-4E9F-8422-33B6BA9269FD}" destId="{17D7BBDA-9C5B-44F1-B225-C966D0C16EB5}" srcOrd="0" destOrd="0" presId="urn:microsoft.com/office/officeart/2005/8/layout/process1"/>
    <dgm:cxn modelId="{55A2B521-36FE-4D27-A4C9-8B8963BF73CF}" type="presParOf" srcId="{6F538608-DA55-499F-A9B3-647E947A79F0}" destId="{E43CAE41-2FEF-4786-88D4-9A3D274EBB9D}" srcOrd="12" destOrd="0" presId="urn:microsoft.com/office/officeart/2005/8/layout/process1"/>
    <dgm:cxn modelId="{163C6C8F-ACF9-43A6-83B4-500EE4AD9181}" type="presParOf" srcId="{6F538608-DA55-499F-A9B3-647E947A79F0}" destId="{592163D8-98CB-431E-A1DE-E40AEA89564F}" srcOrd="13" destOrd="0" presId="urn:microsoft.com/office/officeart/2005/8/layout/process1"/>
    <dgm:cxn modelId="{143E4D30-6F27-4088-9257-58C56173899F}" type="presParOf" srcId="{592163D8-98CB-431E-A1DE-E40AEA89564F}" destId="{69D679D4-7C45-4565-BCD0-9F08D1411737}" srcOrd="0" destOrd="0" presId="urn:microsoft.com/office/officeart/2005/8/layout/process1"/>
    <dgm:cxn modelId="{6783CE69-EC0C-46C4-81E9-3665B7F1DB5E}" type="presParOf" srcId="{6F538608-DA55-499F-A9B3-647E947A79F0}" destId="{3EEE32F1-FC23-42ED-8369-28E0A7172088}" srcOrd="1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52973C-54EF-4C27-A85A-426A7CF159C9}" type="doc">
      <dgm:prSet loTypeId="urn:microsoft.com/office/officeart/2005/8/layout/orgChart1" loCatId="hierarchy" qsTypeId="urn:microsoft.com/office/officeart/2005/8/quickstyle/simple1#2" qsCatId="simple" csTypeId="urn:microsoft.com/office/officeart/2005/8/colors/accent1_2#2" csCatId="accent1" phldr="1"/>
      <dgm:spPr/>
      <dgm:t>
        <a:bodyPr/>
        <a:lstStyle/>
        <a:p>
          <a:endParaRPr lang="en-US"/>
        </a:p>
      </dgm:t>
    </dgm:pt>
    <dgm:pt modelId="{B8088402-DB8A-4041-86CE-1E8996D82F5A}">
      <dgm:prSet phldrT="[Text]" custT="1"/>
      <dgm:spPr>
        <a:solidFill>
          <a:schemeClr val="bg1"/>
        </a:solidFill>
        <a:ln>
          <a:solidFill>
            <a:schemeClr val="tx1"/>
          </a:solidFill>
        </a:ln>
      </dgm:spPr>
      <dgm:t>
        <a:bodyPr/>
        <a:lstStyle/>
        <a:p>
          <a:r>
            <a:rPr lang="en-US" sz="1400" b="1" dirty="0">
              <a:solidFill>
                <a:schemeClr val="tx1"/>
              </a:solidFill>
            </a:rPr>
            <a:t>Resources to Discuss or Report Concerns, Incidents or Complaints ** </a:t>
          </a:r>
          <a:br>
            <a:rPr lang="en-US" sz="1400" b="1" dirty="0">
              <a:solidFill>
                <a:schemeClr val="tx1"/>
              </a:solidFill>
            </a:rPr>
          </a:br>
          <a:r>
            <a:rPr lang="en-US" sz="1400" b="0" dirty="0">
              <a:solidFill>
                <a:schemeClr val="tx1"/>
              </a:solidFill>
            </a:rPr>
            <a:t>(</a:t>
          </a:r>
          <a:r>
            <a:rPr lang="en-US" sz="1400" b="0" dirty="0">
              <a:solidFill>
                <a:schemeClr val="tx1"/>
              </a:solidFill>
              <a:latin typeface="Arial Narrow" panose="020B0606020202030204" pitchFamily="34" charset="0"/>
              <a:hlinkClick xmlns:r="http://schemas.openxmlformats.org/officeDocument/2006/relationships" r:id="rId1"/>
            </a:rPr>
            <a:t>https://www.jjay.cuny.edu/report-complaint</a:t>
          </a:r>
          <a:r>
            <a:rPr lang="en-US" sz="1400" b="0" dirty="0">
              <a:solidFill>
                <a:schemeClr val="tx1"/>
              </a:solidFill>
            </a:rPr>
            <a:t>)</a:t>
          </a:r>
        </a:p>
      </dgm:t>
    </dgm:pt>
    <dgm:pt modelId="{2E6B2C67-353F-4CE7-BF04-CE3FAE3432FC}" type="parTrans" cxnId="{1AF74968-F379-4CB5-B151-2E3B75750825}">
      <dgm:prSet/>
      <dgm:spPr/>
      <dgm:t>
        <a:bodyPr/>
        <a:lstStyle/>
        <a:p>
          <a:endParaRPr lang="en-US"/>
        </a:p>
      </dgm:t>
    </dgm:pt>
    <dgm:pt modelId="{75905DB9-5FC0-4C0B-B425-38521CBFDF38}" type="sibTrans" cxnId="{1AF74968-F379-4CB5-B151-2E3B75750825}">
      <dgm:prSet/>
      <dgm:spPr/>
      <dgm:t>
        <a:bodyPr/>
        <a:lstStyle/>
        <a:p>
          <a:endParaRPr lang="en-US"/>
        </a:p>
      </dgm:t>
    </dgm:pt>
    <dgm:pt modelId="{67687B47-6073-4406-B9E6-53885EF3EE0F}">
      <dgm:prSet phldrT="[Text]" custT="1"/>
      <dgm:spPr>
        <a:solidFill>
          <a:schemeClr val="accent3">
            <a:lumMod val="20000"/>
            <a:lumOff val="80000"/>
          </a:schemeClr>
        </a:solidFill>
      </dgm:spPr>
      <dgm:t>
        <a:bodyPr/>
        <a:lstStyle/>
        <a:p>
          <a:r>
            <a:rPr lang="en-US" sz="1200" b="0" dirty="0">
              <a:solidFill>
                <a:schemeClr val="tx1"/>
              </a:solidFill>
            </a:rPr>
            <a:t>Behavior involving </a:t>
          </a:r>
          <a:r>
            <a:rPr lang="en-US" sz="1200" b="0" i="0" dirty="0">
              <a:solidFill>
                <a:schemeClr val="tx1"/>
              </a:solidFill>
            </a:rPr>
            <a:t>physical assault or acts of aggressive behavior, including verbal threats of violence</a:t>
          </a:r>
          <a:endParaRPr lang="en-US" sz="1200" b="0" dirty="0">
            <a:solidFill>
              <a:schemeClr val="tx1"/>
            </a:solidFill>
          </a:endParaRPr>
        </a:p>
      </dgm:t>
    </dgm:pt>
    <dgm:pt modelId="{C41C05E7-580F-41E8-BF78-5F0F7BE3BBDB}" type="parTrans" cxnId="{DCB1BA47-F5A3-4D80-B04C-B92031D067F4}">
      <dgm:prSet/>
      <dgm:spPr/>
      <dgm:t>
        <a:bodyPr/>
        <a:lstStyle/>
        <a:p>
          <a:endParaRPr lang="en-US"/>
        </a:p>
      </dgm:t>
    </dgm:pt>
    <dgm:pt modelId="{517B8C8F-9640-4547-9FE5-4EC6B7202628}" type="sibTrans" cxnId="{DCB1BA47-F5A3-4D80-B04C-B92031D067F4}">
      <dgm:prSet/>
      <dgm:spPr/>
      <dgm:t>
        <a:bodyPr/>
        <a:lstStyle/>
        <a:p>
          <a:endParaRPr lang="en-US"/>
        </a:p>
      </dgm:t>
    </dgm:pt>
    <dgm:pt modelId="{5BB9A2AC-6BE9-423E-AE4B-31E7CC7324EF}">
      <dgm:prSet phldrT="[Text]" custT="1"/>
      <dgm:spPr>
        <a:solidFill>
          <a:schemeClr val="accent3">
            <a:lumMod val="20000"/>
            <a:lumOff val="80000"/>
          </a:schemeClr>
        </a:solidFill>
      </dgm:spPr>
      <dgm:t>
        <a:bodyPr/>
        <a:lstStyle/>
        <a:p>
          <a:pPr algn="l">
            <a:lnSpc>
              <a:spcPct val="90000"/>
            </a:lnSpc>
            <a:spcAft>
              <a:spcPts val="0"/>
            </a:spcAft>
          </a:pPr>
          <a:r>
            <a:rPr lang="en-US" sz="900" b="1" i="0" dirty="0">
              <a:latin typeface="+mn-lt"/>
            </a:rPr>
            <a:t>  </a:t>
          </a:r>
          <a:r>
            <a:rPr lang="en-US" sz="1000" b="1" i="0" dirty="0">
              <a:solidFill>
                <a:schemeClr val="tx1"/>
              </a:solidFill>
              <a:latin typeface="+mn-lt"/>
            </a:rPr>
            <a:t>Public Safety:  </a:t>
          </a:r>
        </a:p>
        <a:p>
          <a:pPr algn="ctr">
            <a:lnSpc>
              <a:spcPct val="90000"/>
            </a:lnSpc>
            <a:spcAft>
              <a:spcPts val="0"/>
            </a:spcAft>
          </a:pPr>
          <a:r>
            <a:rPr lang="en-US" sz="1000" b="0" i="0" dirty="0">
              <a:solidFill>
                <a:schemeClr val="tx1"/>
              </a:solidFill>
              <a:latin typeface="+mn-lt"/>
            </a:rPr>
            <a:t>Room L2.61.00 NB</a:t>
          </a:r>
        </a:p>
        <a:p>
          <a:pPr algn="ctr">
            <a:lnSpc>
              <a:spcPct val="90000"/>
            </a:lnSpc>
            <a:spcAft>
              <a:spcPts val="0"/>
            </a:spcAft>
          </a:pPr>
          <a:r>
            <a:rPr lang="en-US" sz="1000" b="0" i="0" dirty="0">
              <a:solidFill>
                <a:schemeClr val="tx1"/>
              </a:solidFill>
              <a:latin typeface="+mn-lt"/>
            </a:rPr>
            <a:t>Main phone: 212-237-8524</a:t>
          </a:r>
        </a:p>
        <a:p>
          <a:pPr algn="ctr">
            <a:lnSpc>
              <a:spcPct val="90000"/>
            </a:lnSpc>
            <a:spcAft>
              <a:spcPts val="0"/>
            </a:spcAft>
          </a:pPr>
          <a:r>
            <a:rPr lang="en-US" sz="1000" b="0" i="0" dirty="0">
              <a:solidFill>
                <a:schemeClr val="tx1"/>
              </a:solidFill>
              <a:latin typeface="+mn-lt"/>
            </a:rPr>
            <a:t>Diego Redondo, Director, </a:t>
          </a:r>
          <a:r>
            <a:rPr lang="en-US" sz="1000" b="0" i="0" dirty="0">
              <a:solidFill>
                <a:schemeClr val="tx1"/>
              </a:solidFill>
              <a:latin typeface="+mn-lt"/>
              <a:hlinkClick xmlns:r="http://schemas.openxmlformats.org/officeDocument/2006/relationships" r:id="rId2"/>
            </a:rPr>
            <a:t>dredondo@jjay.cuny.edu</a:t>
          </a:r>
          <a:endParaRPr lang="en-US" sz="1000" b="0" i="0" dirty="0">
            <a:solidFill>
              <a:schemeClr val="tx1"/>
            </a:solidFill>
            <a:latin typeface="+mn-lt"/>
          </a:endParaRPr>
        </a:p>
        <a:p>
          <a:pPr algn="ctr">
            <a:lnSpc>
              <a:spcPct val="90000"/>
            </a:lnSpc>
            <a:spcAft>
              <a:spcPts val="0"/>
            </a:spcAft>
          </a:pPr>
          <a:endParaRPr lang="en-US" sz="1000" b="0" i="0" dirty="0">
            <a:solidFill>
              <a:schemeClr val="tx1"/>
            </a:solidFill>
            <a:latin typeface="+mn-lt"/>
          </a:endParaRPr>
        </a:p>
        <a:p>
          <a:pPr algn="ctr">
            <a:lnSpc>
              <a:spcPct val="90000"/>
            </a:lnSpc>
            <a:spcAft>
              <a:spcPts val="0"/>
            </a:spcAft>
          </a:pPr>
          <a:r>
            <a:rPr lang="en-US" sz="1000" b="0" i="0" dirty="0">
              <a:solidFill>
                <a:schemeClr val="tx1"/>
              </a:solidFill>
              <a:latin typeface="+mn-lt"/>
            </a:rPr>
            <a:t>In an Emergency: 212-237-8888 (x8888) or call 911</a:t>
          </a:r>
        </a:p>
      </dgm:t>
    </dgm:pt>
    <dgm:pt modelId="{C4EC7B8F-B30A-407D-9E1A-5B25824CC9F2}" type="parTrans" cxnId="{A629FB1E-11C5-4C49-AF20-30CB99348E90}">
      <dgm:prSet/>
      <dgm:spPr/>
      <dgm:t>
        <a:bodyPr/>
        <a:lstStyle/>
        <a:p>
          <a:endParaRPr lang="en-US"/>
        </a:p>
      </dgm:t>
    </dgm:pt>
    <dgm:pt modelId="{E0635DA2-25B1-4BC6-88B4-308CC9EBCCB1}" type="sibTrans" cxnId="{A629FB1E-11C5-4C49-AF20-30CB99348E90}">
      <dgm:prSet/>
      <dgm:spPr/>
      <dgm:t>
        <a:bodyPr/>
        <a:lstStyle/>
        <a:p>
          <a:endParaRPr lang="en-US"/>
        </a:p>
      </dgm:t>
    </dgm:pt>
    <dgm:pt modelId="{4E272409-4EAD-4D18-A34B-53900F3FC1C6}">
      <dgm:prSet phldrT="[Text]" custT="1"/>
      <dgm:spPr>
        <a:noFill/>
        <a:ln>
          <a:solidFill>
            <a:schemeClr val="accent3"/>
          </a:solidFill>
        </a:ln>
      </dgm:spPr>
      <dgm:t>
        <a:bodyPr/>
        <a:lstStyle/>
        <a:p>
          <a:r>
            <a:rPr lang="en-US" sz="1200" b="0" i="0" dirty="0">
              <a:solidFill>
                <a:schemeClr val="tx1"/>
              </a:solidFill>
            </a:rPr>
            <a:t>Workplace concerns, employee relations issues and/or interpersonal conflict between employees</a:t>
          </a:r>
          <a:endParaRPr lang="en-US" sz="1200" b="0" dirty="0">
            <a:solidFill>
              <a:schemeClr val="tx1"/>
            </a:solidFill>
          </a:endParaRPr>
        </a:p>
      </dgm:t>
    </dgm:pt>
    <dgm:pt modelId="{AE5467EF-5B5F-437F-9044-EB7D59E7C726}" type="parTrans" cxnId="{BF77DFAC-38CB-4AFA-A89C-15EC5B297836}">
      <dgm:prSet/>
      <dgm:spPr/>
      <dgm:t>
        <a:bodyPr/>
        <a:lstStyle/>
        <a:p>
          <a:endParaRPr lang="en-US"/>
        </a:p>
      </dgm:t>
    </dgm:pt>
    <dgm:pt modelId="{80A82CDC-2A92-4E57-A06B-D84218A3F114}" type="sibTrans" cxnId="{BF77DFAC-38CB-4AFA-A89C-15EC5B297836}">
      <dgm:prSet/>
      <dgm:spPr/>
      <dgm:t>
        <a:bodyPr/>
        <a:lstStyle/>
        <a:p>
          <a:endParaRPr lang="en-US"/>
        </a:p>
      </dgm:t>
    </dgm:pt>
    <dgm:pt modelId="{34EC498E-A03A-4352-AC9D-681FCBAD6A23}">
      <dgm:prSet phldrT="[Text]" custT="1"/>
      <dgm:spPr>
        <a:noFill/>
        <a:ln>
          <a:solidFill>
            <a:schemeClr val="accent3"/>
          </a:solidFill>
        </a:ln>
      </dgm:spPr>
      <dgm:t>
        <a:bodyPr/>
        <a:lstStyle/>
        <a:p>
          <a:pPr algn="l"/>
          <a:r>
            <a:rPr lang="en-US" sz="500" b="1" i="0" dirty="0"/>
            <a:t>  </a:t>
          </a:r>
          <a:r>
            <a:rPr lang="en-US" sz="1000" b="1" i="0" dirty="0">
              <a:solidFill>
                <a:schemeClr val="tx1"/>
              </a:solidFill>
            </a:rPr>
            <a:t>Human Resources:</a:t>
          </a:r>
        </a:p>
        <a:p>
          <a:pPr algn="ctr"/>
          <a:r>
            <a:rPr lang="en-US" sz="1000" b="0" i="0" dirty="0">
              <a:solidFill>
                <a:schemeClr val="tx1"/>
              </a:solidFill>
            </a:rPr>
            <a:t>Mahindra Guman, Director Professional Development   &amp; Employee Relations, </a:t>
          </a:r>
          <a:br>
            <a:rPr lang="en-US" sz="1000" b="0" i="0" dirty="0">
              <a:solidFill>
                <a:schemeClr val="tx1"/>
              </a:solidFill>
            </a:rPr>
          </a:br>
          <a:r>
            <a:rPr lang="en-US" sz="1000" b="0" i="0" dirty="0">
              <a:solidFill>
                <a:schemeClr val="tx1"/>
              </a:solidFill>
            </a:rPr>
            <a:t>212-237-8871,</a:t>
          </a:r>
          <a:br>
            <a:rPr lang="en-US" sz="1000" b="0" i="0" dirty="0">
              <a:solidFill>
                <a:schemeClr val="tx1"/>
              </a:solidFill>
            </a:rPr>
          </a:br>
          <a:r>
            <a:rPr lang="en-US" sz="1000" b="0" i="0" dirty="0">
              <a:solidFill>
                <a:schemeClr val="tx1"/>
              </a:solidFill>
              <a:hlinkClick xmlns:r="http://schemas.openxmlformats.org/officeDocument/2006/relationships" r:id="rId3">
                <a:extLst>
                  <a:ext uri="{A12FA001-AC4F-418D-AE19-62706E023703}">
                    <ahyp:hlinkClr xmlns:ahyp="http://schemas.microsoft.com/office/drawing/2018/hyperlinkcolor" val="tx"/>
                  </a:ext>
                </a:extLst>
              </a:hlinkClick>
            </a:rPr>
            <a:t>mguman@jjay.cuny.edu</a:t>
          </a:r>
          <a:r>
            <a:rPr lang="en-US" sz="1000" b="0" i="0" dirty="0">
              <a:solidFill>
                <a:schemeClr val="tx1"/>
              </a:solidFill>
            </a:rPr>
            <a:t> </a:t>
          </a:r>
        </a:p>
        <a:p>
          <a:pPr algn="ctr"/>
          <a:r>
            <a:rPr lang="en-US" sz="1000" dirty="0">
              <a:hlinkClick xmlns:r="http://schemas.openxmlformats.org/officeDocument/2006/relationships" r:id="rId4"/>
            </a:rPr>
            <a:t>Employee Relations Complaint Intake Form</a:t>
          </a:r>
          <a:endParaRPr lang="en-US" sz="1000" dirty="0"/>
        </a:p>
        <a:p>
          <a:pPr algn="ctr"/>
          <a:br>
            <a:rPr lang="en-US" sz="1000" b="0" i="0" dirty="0">
              <a:solidFill>
                <a:schemeClr val="tx1"/>
              </a:solidFill>
            </a:rPr>
          </a:br>
          <a:r>
            <a:rPr lang="en-US" sz="1000" b="0" i="0" dirty="0">
              <a:solidFill>
                <a:schemeClr val="tx1"/>
              </a:solidFill>
            </a:rPr>
            <a:t>Dean of Faculty Office,      Angela Crossman, </a:t>
          </a:r>
          <a:r>
            <a:rPr lang="en-US" sz="1000" b="0" i="0" dirty="0">
              <a:solidFill>
                <a:schemeClr val="tx1"/>
              </a:solidFill>
              <a:hlinkClick xmlns:r="http://schemas.openxmlformats.org/officeDocument/2006/relationships" r:id="rId5"/>
            </a:rPr>
            <a:t>acrossman@jjay.cuny.edu</a:t>
          </a:r>
          <a:r>
            <a:rPr lang="en-US" sz="1000" b="0" i="0" dirty="0">
              <a:solidFill>
                <a:schemeClr val="tx1"/>
              </a:solidFill>
            </a:rPr>
            <a:t> </a:t>
          </a:r>
        </a:p>
      </dgm:t>
    </dgm:pt>
    <dgm:pt modelId="{A4393A1D-0764-49FD-99BA-A1DA419D3BD1}" type="parTrans" cxnId="{77700BE8-22F0-4B56-81A5-5F5B660DD66B}">
      <dgm:prSet/>
      <dgm:spPr/>
      <dgm:t>
        <a:bodyPr/>
        <a:lstStyle/>
        <a:p>
          <a:endParaRPr lang="en-US"/>
        </a:p>
      </dgm:t>
    </dgm:pt>
    <dgm:pt modelId="{1C3F82A6-D372-4F0B-A759-F0373C96707C}" type="sibTrans" cxnId="{77700BE8-22F0-4B56-81A5-5F5B660DD66B}">
      <dgm:prSet/>
      <dgm:spPr/>
      <dgm:t>
        <a:bodyPr/>
        <a:lstStyle/>
        <a:p>
          <a:endParaRPr lang="en-US"/>
        </a:p>
      </dgm:t>
    </dgm:pt>
    <dgm:pt modelId="{92B72F81-B447-4C18-8763-F564C2B85D4F}">
      <dgm:prSet phldrT="[Text]" custT="1"/>
      <dgm:spPr>
        <a:solidFill>
          <a:schemeClr val="accent2">
            <a:lumMod val="20000"/>
            <a:lumOff val="80000"/>
          </a:schemeClr>
        </a:solidFill>
      </dgm:spPr>
      <dgm:t>
        <a:bodyPr/>
        <a:lstStyle/>
        <a:p>
          <a:r>
            <a:rPr lang="en-US" sz="1200" b="0" i="0" dirty="0">
              <a:solidFill>
                <a:schemeClr val="tx1"/>
              </a:solidFill>
            </a:rPr>
            <a:t>Questions and concerns related to labor practices and contract issues</a:t>
          </a:r>
          <a:endParaRPr lang="en-US" sz="1200" b="0" dirty="0">
            <a:solidFill>
              <a:schemeClr val="tx1"/>
            </a:solidFill>
          </a:endParaRPr>
        </a:p>
      </dgm:t>
    </dgm:pt>
    <dgm:pt modelId="{10C63BD6-5511-4862-B732-5166A607FAF5}" type="parTrans" cxnId="{7E9DCBA7-17DF-4B5B-BB05-4FE42391A9FA}">
      <dgm:prSet/>
      <dgm:spPr/>
      <dgm:t>
        <a:bodyPr/>
        <a:lstStyle/>
        <a:p>
          <a:endParaRPr lang="en-US"/>
        </a:p>
      </dgm:t>
    </dgm:pt>
    <dgm:pt modelId="{F1B945B8-F1DF-4850-9428-5A7ABB84FA61}" type="sibTrans" cxnId="{7E9DCBA7-17DF-4B5B-BB05-4FE42391A9FA}">
      <dgm:prSet/>
      <dgm:spPr/>
      <dgm:t>
        <a:bodyPr/>
        <a:lstStyle/>
        <a:p>
          <a:endParaRPr lang="en-US"/>
        </a:p>
      </dgm:t>
    </dgm:pt>
    <dgm:pt modelId="{EF3F48D5-2F83-48EB-ACBC-EF9826864AC7}">
      <dgm:prSet phldrT="[Text]" custT="1"/>
      <dgm:spPr>
        <a:solidFill>
          <a:schemeClr val="accent2">
            <a:lumMod val="20000"/>
            <a:lumOff val="80000"/>
          </a:schemeClr>
        </a:solidFill>
      </dgm:spPr>
      <dgm:t>
        <a:bodyPr/>
        <a:lstStyle/>
        <a:p>
          <a:pPr algn="l"/>
          <a:r>
            <a:rPr lang="en-US" sz="1000" b="1" i="0" dirty="0">
              <a:solidFill>
                <a:schemeClr val="bg1"/>
              </a:solidFill>
            </a:rPr>
            <a:t>  </a:t>
          </a:r>
          <a:r>
            <a:rPr lang="en-US" sz="1000" b="1" i="0" dirty="0">
              <a:solidFill>
                <a:schemeClr val="tx1"/>
              </a:solidFill>
            </a:rPr>
            <a:t>Labor Designee:</a:t>
          </a:r>
        </a:p>
        <a:p>
          <a:pPr algn="ctr"/>
          <a:r>
            <a:rPr lang="en-US" sz="1000" b="0" i="0" dirty="0">
              <a:solidFill>
                <a:schemeClr val="tx1"/>
              </a:solidFill>
            </a:rPr>
            <a:t>Donald Gray </a:t>
          </a:r>
          <a:br>
            <a:rPr lang="en-US" sz="1000" b="0" i="0" dirty="0">
              <a:solidFill>
                <a:schemeClr val="tx1"/>
              </a:solidFill>
            </a:rPr>
          </a:br>
          <a:r>
            <a:rPr lang="en-US" sz="1000" b="0" i="0" dirty="0">
              <a:solidFill>
                <a:schemeClr val="tx1"/>
              </a:solidFill>
            </a:rPr>
            <a:t>212-237-8614, 622HH</a:t>
          </a:r>
          <a:br>
            <a:rPr lang="en-US" sz="1000" b="0" i="0" dirty="0">
              <a:solidFill>
                <a:schemeClr val="tx1"/>
              </a:solidFill>
            </a:rPr>
          </a:br>
          <a:r>
            <a:rPr lang="en-US" sz="1000" b="0" i="0" dirty="0">
              <a:solidFill>
                <a:schemeClr val="tx1"/>
              </a:solidFill>
              <a:hlinkClick xmlns:r="http://schemas.openxmlformats.org/officeDocument/2006/relationships" r:id="rId6"/>
            </a:rPr>
            <a:t>dgray@jjay.cuny.edu</a:t>
          </a:r>
          <a:endParaRPr lang="en-US" sz="1000" b="0" i="0" dirty="0">
            <a:solidFill>
              <a:schemeClr val="tx1"/>
            </a:solidFill>
          </a:endParaRPr>
        </a:p>
        <a:p>
          <a:pPr algn="ctr"/>
          <a:br>
            <a:rPr lang="en-US" sz="1000" b="0" i="0" dirty="0">
              <a:solidFill>
                <a:schemeClr val="tx1"/>
              </a:solidFill>
            </a:rPr>
          </a:br>
          <a:r>
            <a:rPr lang="en-US" sz="1000" b="1" i="0" dirty="0">
              <a:solidFill>
                <a:schemeClr val="tx1"/>
              </a:solidFill>
            </a:rPr>
            <a:t>PSC-CUNY Campus Reps:</a:t>
          </a:r>
        </a:p>
        <a:p>
          <a:pPr algn="ctr"/>
          <a:r>
            <a:rPr lang="en-US" sz="1000" b="0" i="0" dirty="0">
              <a:solidFill>
                <a:schemeClr val="tx1"/>
              </a:solidFill>
            </a:rPr>
            <a:t>Avi Bornstein, </a:t>
          </a:r>
          <a:r>
            <a:rPr lang="en-US" sz="1000" b="0" i="0" dirty="0">
              <a:solidFill>
                <a:schemeClr val="tx1"/>
              </a:solidFill>
              <a:hlinkClick xmlns:r="http://schemas.openxmlformats.org/officeDocument/2006/relationships" r:id="rId7"/>
            </a:rPr>
            <a:t>abornstein@jjay.cuny.edu</a:t>
          </a:r>
          <a:r>
            <a:rPr lang="en-US" sz="1000" b="0" i="0" dirty="0">
              <a:solidFill>
                <a:schemeClr val="tx1"/>
              </a:solidFill>
            </a:rPr>
            <a:t>  </a:t>
          </a:r>
          <a:br>
            <a:rPr lang="en-US" sz="1000" b="0" i="0" dirty="0">
              <a:solidFill>
                <a:schemeClr val="tx1"/>
              </a:solidFill>
            </a:rPr>
          </a:br>
          <a:r>
            <a:rPr lang="en-US" sz="1000" b="0" i="0" dirty="0">
              <a:solidFill>
                <a:schemeClr val="tx1"/>
              </a:solidFill>
            </a:rPr>
            <a:t>Kenn Vance, </a:t>
          </a:r>
          <a:r>
            <a:rPr lang="en-US" sz="1000" b="0" i="0" dirty="0">
              <a:solidFill>
                <a:schemeClr val="tx1"/>
              </a:solidFill>
              <a:hlinkClick xmlns:r="http://schemas.openxmlformats.org/officeDocument/2006/relationships" r:id="rId8"/>
            </a:rPr>
            <a:t>kvance@jjay.cuny.edu</a:t>
          </a:r>
          <a:r>
            <a:rPr lang="en-US" sz="1000" b="0" i="0" dirty="0">
              <a:solidFill>
                <a:schemeClr val="tx1"/>
              </a:solidFill>
            </a:rPr>
            <a:t> </a:t>
          </a:r>
        </a:p>
      </dgm:t>
    </dgm:pt>
    <dgm:pt modelId="{B5C29467-6862-4D3B-BB83-5FAF72720100}" type="parTrans" cxnId="{2F75C713-C208-4359-9888-A5D214AF480F}">
      <dgm:prSet/>
      <dgm:spPr/>
      <dgm:t>
        <a:bodyPr/>
        <a:lstStyle/>
        <a:p>
          <a:endParaRPr lang="en-US"/>
        </a:p>
      </dgm:t>
    </dgm:pt>
    <dgm:pt modelId="{A45D16B5-5CAF-42B4-A8E0-3321E28B4E42}" type="sibTrans" cxnId="{2F75C713-C208-4359-9888-A5D214AF480F}">
      <dgm:prSet/>
      <dgm:spPr/>
      <dgm:t>
        <a:bodyPr/>
        <a:lstStyle/>
        <a:p>
          <a:endParaRPr lang="en-US"/>
        </a:p>
      </dgm:t>
    </dgm:pt>
    <dgm:pt modelId="{26199AAA-1486-4CA8-BF5B-1D49327F6915}">
      <dgm:prSet phldrT="[Text]" custT="1"/>
      <dgm:spPr>
        <a:solidFill>
          <a:schemeClr val="accent5">
            <a:lumMod val="20000"/>
            <a:lumOff val="80000"/>
          </a:schemeClr>
        </a:solidFill>
      </dgm:spPr>
      <dgm:t>
        <a:bodyPr/>
        <a:lstStyle/>
        <a:p>
          <a:pPr algn="ctr"/>
          <a:r>
            <a:rPr lang="en-US" sz="1200" b="0" i="0" dirty="0">
              <a:solidFill>
                <a:schemeClr val="tx1"/>
              </a:solidFill>
            </a:rPr>
            <a:t>Behavior creating tensions involving students – including concerns about student conduct/wellbeing</a:t>
          </a:r>
        </a:p>
      </dgm:t>
    </dgm:pt>
    <dgm:pt modelId="{EDC110ED-D642-4F07-A729-9550BE726765}" type="parTrans" cxnId="{8C9AAB0A-EABA-410F-BB8A-90E549DC5A23}">
      <dgm:prSet/>
      <dgm:spPr/>
      <dgm:t>
        <a:bodyPr/>
        <a:lstStyle/>
        <a:p>
          <a:endParaRPr lang="en-US"/>
        </a:p>
      </dgm:t>
    </dgm:pt>
    <dgm:pt modelId="{5D0029D1-4342-4B4C-B5DC-AD5530992573}" type="sibTrans" cxnId="{8C9AAB0A-EABA-410F-BB8A-90E549DC5A23}">
      <dgm:prSet/>
      <dgm:spPr/>
      <dgm:t>
        <a:bodyPr/>
        <a:lstStyle/>
        <a:p>
          <a:endParaRPr lang="en-US"/>
        </a:p>
      </dgm:t>
    </dgm:pt>
    <dgm:pt modelId="{3E685BBF-F04B-479E-BC2A-6E34C661905E}">
      <dgm:prSet phldrT="[Text]" custT="1"/>
      <dgm:spPr>
        <a:solidFill>
          <a:schemeClr val="accent5">
            <a:lumMod val="20000"/>
            <a:lumOff val="80000"/>
          </a:schemeClr>
        </a:solidFill>
      </dgm:spPr>
      <dgm:t>
        <a:bodyPr/>
        <a:lstStyle/>
        <a:p>
          <a:pPr algn="l"/>
          <a:r>
            <a:rPr lang="en-US" sz="500" b="1" i="0" dirty="0"/>
            <a:t>   </a:t>
          </a:r>
          <a:r>
            <a:rPr lang="en-US" sz="1000" b="1" i="0" dirty="0">
              <a:solidFill>
                <a:schemeClr val="tx1"/>
              </a:solidFill>
            </a:rPr>
            <a:t>Dean of Students:</a:t>
          </a:r>
        </a:p>
        <a:p>
          <a:pPr algn="ctr"/>
          <a:r>
            <a:rPr lang="en-US" sz="1000" b="0" i="0" dirty="0">
              <a:solidFill>
                <a:schemeClr val="tx1"/>
              </a:solidFill>
            </a:rPr>
            <a:t>Dominic Stellini, L.71.09NB, </a:t>
          </a:r>
          <a:br>
            <a:rPr lang="en-US" sz="1000" b="0" i="0" dirty="0">
              <a:solidFill>
                <a:schemeClr val="tx1"/>
              </a:solidFill>
            </a:rPr>
          </a:br>
          <a:r>
            <a:rPr lang="en-US" sz="1000" b="0" i="0" dirty="0">
              <a:solidFill>
                <a:schemeClr val="tx1"/>
              </a:solidFill>
            </a:rPr>
            <a:t>212-237-8211, </a:t>
          </a:r>
          <a:br>
            <a:rPr lang="en-US" sz="1000" b="0" i="0" dirty="0">
              <a:solidFill>
                <a:schemeClr val="tx1"/>
              </a:solidFill>
            </a:rPr>
          </a:br>
          <a:r>
            <a:rPr lang="en-US" sz="1000" b="0" i="0" dirty="0">
              <a:solidFill>
                <a:schemeClr val="tx1"/>
              </a:solidFill>
              <a:hlinkClick xmlns:r="http://schemas.openxmlformats.org/officeDocument/2006/relationships" r:id="rId9">
                <a:extLst>
                  <a:ext uri="{A12FA001-AC4F-418D-AE19-62706E023703}">
                    <ahyp:hlinkClr xmlns:ahyp="http://schemas.microsoft.com/office/drawing/2018/hyperlinkcolor" val="tx"/>
                  </a:ext>
                </a:extLst>
              </a:hlinkClick>
            </a:rPr>
            <a:t>deanofstudents@jjay.cuny.edu</a:t>
          </a:r>
          <a:endParaRPr lang="en-US" sz="1000" b="0" i="0" dirty="0">
            <a:solidFill>
              <a:schemeClr val="tx1"/>
            </a:solidFill>
          </a:endParaRPr>
        </a:p>
        <a:p>
          <a:pPr algn="l"/>
          <a:r>
            <a:rPr lang="en-US" sz="1000" b="1" i="0" dirty="0">
              <a:solidFill>
                <a:schemeClr val="tx1"/>
              </a:solidFill>
            </a:rPr>
            <a:t>  Behavioral Intervention Team:</a:t>
          </a:r>
        </a:p>
        <a:p>
          <a:pPr algn="ctr"/>
          <a:r>
            <a:rPr lang="en-US" sz="1000" b="0" i="0" dirty="0">
              <a:solidFill>
                <a:schemeClr val="tx1"/>
              </a:solidFill>
            </a:rPr>
            <a:t>BIT@jjay.cuny.edu</a:t>
          </a:r>
        </a:p>
        <a:p>
          <a:pPr algn="ctr"/>
          <a:r>
            <a:rPr lang="en-US" sz="1000" b="0" i="0" dirty="0">
              <a:solidFill>
                <a:schemeClr val="tx1"/>
              </a:solidFill>
            </a:rPr>
            <a:t>To express concerns over student behavior/incidents. Members from Public Safety, Counseling, Wellness and Dean of Students offices</a:t>
          </a:r>
        </a:p>
      </dgm:t>
    </dgm:pt>
    <dgm:pt modelId="{4841B53D-A9EA-4231-B72D-07E11B2D5893}" type="parTrans" cxnId="{9C4013AC-6E34-43C2-B44F-F7970E2CE20B}">
      <dgm:prSet/>
      <dgm:spPr/>
      <dgm:t>
        <a:bodyPr/>
        <a:lstStyle/>
        <a:p>
          <a:endParaRPr lang="en-US"/>
        </a:p>
      </dgm:t>
    </dgm:pt>
    <dgm:pt modelId="{020460D6-3A91-474E-B428-978DDE912495}" type="sibTrans" cxnId="{9C4013AC-6E34-43C2-B44F-F7970E2CE20B}">
      <dgm:prSet/>
      <dgm:spPr/>
      <dgm:t>
        <a:bodyPr/>
        <a:lstStyle/>
        <a:p>
          <a:endParaRPr lang="en-US"/>
        </a:p>
      </dgm:t>
    </dgm:pt>
    <dgm:pt modelId="{A40B196D-654D-48CC-A835-E76A848ADB40}">
      <dgm:prSet phldrT="[Text]" custT="1"/>
      <dgm:spPr>
        <a:solidFill>
          <a:schemeClr val="accent5">
            <a:lumMod val="20000"/>
            <a:lumOff val="80000"/>
          </a:schemeClr>
        </a:solidFill>
      </dgm:spPr>
      <dgm:t>
        <a:bodyPr/>
        <a:lstStyle/>
        <a:p>
          <a:pPr algn="ctr"/>
          <a:r>
            <a:rPr lang="en-US" sz="1000" b="0" i="0" dirty="0">
              <a:solidFill>
                <a:schemeClr val="tx1"/>
              </a:solidFill>
            </a:rPr>
            <a:t>Office will take action to address the issue (e.g., speak with parties involved, including student(s); refer matter for investigation and action as appropriate).</a:t>
          </a:r>
          <a:endParaRPr lang="en-US" sz="600" b="0" i="0" dirty="0">
            <a:solidFill>
              <a:schemeClr val="tx1"/>
            </a:solidFill>
          </a:endParaRPr>
        </a:p>
      </dgm:t>
    </dgm:pt>
    <dgm:pt modelId="{3BE7C63C-C8B1-449B-A3A0-E5C1A4BB5F71}" type="parTrans" cxnId="{5B49EAA1-89A1-4572-A63D-99A80132FB5F}">
      <dgm:prSet/>
      <dgm:spPr/>
      <dgm:t>
        <a:bodyPr/>
        <a:lstStyle/>
        <a:p>
          <a:endParaRPr lang="en-US"/>
        </a:p>
      </dgm:t>
    </dgm:pt>
    <dgm:pt modelId="{12BD02C2-8299-43D8-B744-84B5F189E76D}" type="sibTrans" cxnId="{5B49EAA1-89A1-4572-A63D-99A80132FB5F}">
      <dgm:prSet/>
      <dgm:spPr/>
      <dgm:t>
        <a:bodyPr/>
        <a:lstStyle/>
        <a:p>
          <a:endParaRPr lang="en-US"/>
        </a:p>
      </dgm:t>
    </dgm:pt>
    <dgm:pt modelId="{D6A2C017-35D0-4149-A33F-EAEEE060DCF9}">
      <dgm:prSet phldrT="[Text]" custT="1"/>
      <dgm:spPr>
        <a:noFill/>
        <a:ln>
          <a:solidFill>
            <a:schemeClr val="accent3"/>
          </a:solidFill>
        </a:ln>
      </dgm:spPr>
      <dgm:t>
        <a:bodyPr/>
        <a:lstStyle/>
        <a:p>
          <a:pPr algn="ctr"/>
          <a:r>
            <a:rPr lang="en-US" sz="1000" b="0" i="0" dirty="0">
              <a:solidFill>
                <a:schemeClr val="tx1"/>
              </a:solidFill>
            </a:rPr>
            <a:t>HR will take appropriate informal or formal action (e.g., mediation, referral to other services, confidential, free counseling resources). </a:t>
          </a:r>
        </a:p>
        <a:p>
          <a:pPr algn="ctr"/>
          <a:r>
            <a:rPr lang="en-US" sz="1000" b="0" i="0" dirty="0">
              <a:solidFill>
                <a:schemeClr val="tx1"/>
              </a:solidFill>
            </a:rPr>
            <a:t>Dean of Faculty for discussion, consultation, and/or referral as appropriate.</a:t>
          </a:r>
        </a:p>
      </dgm:t>
    </dgm:pt>
    <dgm:pt modelId="{E4484285-E109-4680-A6B1-43B4AE39C53B}" type="parTrans" cxnId="{548CF0E1-8DC5-4629-A014-65EBFFB32538}">
      <dgm:prSet/>
      <dgm:spPr/>
      <dgm:t>
        <a:bodyPr/>
        <a:lstStyle/>
        <a:p>
          <a:endParaRPr lang="en-US"/>
        </a:p>
      </dgm:t>
    </dgm:pt>
    <dgm:pt modelId="{D7297EF0-D686-49A1-AA90-7740E40DAB80}" type="sibTrans" cxnId="{548CF0E1-8DC5-4629-A014-65EBFFB32538}">
      <dgm:prSet/>
      <dgm:spPr/>
      <dgm:t>
        <a:bodyPr/>
        <a:lstStyle/>
        <a:p>
          <a:endParaRPr lang="en-US"/>
        </a:p>
      </dgm:t>
    </dgm:pt>
    <dgm:pt modelId="{DC298880-300B-4F0F-AA38-756860A8D0F3}">
      <dgm:prSet phldrT="[Text]" custT="1"/>
      <dgm:spPr>
        <a:solidFill>
          <a:schemeClr val="accent2">
            <a:lumMod val="20000"/>
            <a:lumOff val="80000"/>
          </a:schemeClr>
        </a:solidFill>
      </dgm:spPr>
      <dgm:t>
        <a:bodyPr/>
        <a:lstStyle/>
        <a:p>
          <a:pPr algn="ctr"/>
          <a:r>
            <a:rPr lang="en-US" sz="1000" b="0" i="0" dirty="0">
              <a:solidFill>
                <a:schemeClr val="tx1"/>
              </a:solidFill>
            </a:rPr>
            <a:t>Bring parties together for resolution of underlying issues (informally or formally) as needed/as appropriate</a:t>
          </a:r>
          <a:r>
            <a:rPr lang="en-US" sz="900" b="0" i="0" dirty="0">
              <a:solidFill>
                <a:schemeClr val="tx1"/>
              </a:solidFill>
            </a:rPr>
            <a:t>.</a:t>
          </a:r>
          <a:endParaRPr lang="en-US" sz="900" dirty="0">
            <a:solidFill>
              <a:schemeClr val="tx1"/>
            </a:solidFill>
          </a:endParaRPr>
        </a:p>
      </dgm:t>
    </dgm:pt>
    <dgm:pt modelId="{274087A9-3C88-4E6F-90C9-BB6A007BFA28}" type="parTrans" cxnId="{130F0909-B327-4F77-8EA3-B440E36D4BB6}">
      <dgm:prSet/>
      <dgm:spPr/>
      <dgm:t>
        <a:bodyPr/>
        <a:lstStyle/>
        <a:p>
          <a:endParaRPr lang="en-US"/>
        </a:p>
      </dgm:t>
    </dgm:pt>
    <dgm:pt modelId="{31711DA1-2A2A-4EDE-9B50-6A71EBB34205}" type="sibTrans" cxnId="{130F0909-B327-4F77-8EA3-B440E36D4BB6}">
      <dgm:prSet/>
      <dgm:spPr/>
      <dgm:t>
        <a:bodyPr/>
        <a:lstStyle/>
        <a:p>
          <a:endParaRPr lang="en-US"/>
        </a:p>
      </dgm:t>
    </dgm:pt>
    <dgm:pt modelId="{7250CB0C-5F8C-41E2-898C-CE0F346D3FB2}">
      <dgm:prSet phldrT="[Text]" custT="1"/>
      <dgm:spPr>
        <a:solidFill>
          <a:schemeClr val="accent3">
            <a:lumMod val="20000"/>
            <a:lumOff val="80000"/>
          </a:schemeClr>
        </a:solidFill>
      </dgm:spPr>
      <dgm:t>
        <a:bodyPr/>
        <a:lstStyle/>
        <a:p>
          <a:pPr algn="ctr"/>
          <a:r>
            <a:rPr lang="en-US" sz="1000" b="0" i="0" dirty="0">
              <a:solidFill>
                <a:schemeClr val="tx1"/>
              </a:solidFill>
            </a:rPr>
            <a:t>Public Safety will initiate appropriate safety measures  and  investigate allegations</a:t>
          </a:r>
          <a:r>
            <a:rPr lang="en-US" sz="900" b="0" i="0" dirty="0">
              <a:solidFill>
                <a:schemeClr val="tx1"/>
              </a:solidFill>
            </a:rPr>
            <a:t>.</a:t>
          </a:r>
        </a:p>
      </dgm:t>
    </dgm:pt>
    <dgm:pt modelId="{302A4F2B-7BC2-4A77-B647-3600879E3364}" type="parTrans" cxnId="{6495851D-2A5D-4625-BA74-E04B973CAB8D}">
      <dgm:prSet/>
      <dgm:spPr/>
      <dgm:t>
        <a:bodyPr/>
        <a:lstStyle/>
        <a:p>
          <a:endParaRPr lang="en-US"/>
        </a:p>
      </dgm:t>
    </dgm:pt>
    <dgm:pt modelId="{02C1864B-55CA-45EC-933D-E09306D7060E}" type="sibTrans" cxnId="{6495851D-2A5D-4625-BA74-E04B973CAB8D}">
      <dgm:prSet/>
      <dgm:spPr/>
      <dgm:t>
        <a:bodyPr/>
        <a:lstStyle/>
        <a:p>
          <a:endParaRPr lang="en-US"/>
        </a:p>
      </dgm:t>
    </dgm:pt>
    <dgm:pt modelId="{8182E911-578A-4FCF-83E3-F7A1D0075971}">
      <dgm:prSet phldrT="[Text]" custT="1"/>
      <dgm:spPr>
        <a:noFill/>
        <a:ln>
          <a:solidFill>
            <a:schemeClr val="tx1"/>
          </a:solidFill>
        </a:ln>
      </dgm:spPr>
      <dgm:t>
        <a:bodyPr/>
        <a:lstStyle/>
        <a:p>
          <a:r>
            <a:rPr lang="en-US" sz="1200" b="0" i="0" dirty="0">
              <a:solidFill>
                <a:schemeClr val="tx1"/>
              </a:solidFill>
            </a:rPr>
            <a:t>Allegations of behavior involving sexual misconduct and/or discrimination </a:t>
          </a:r>
          <a:endParaRPr lang="en-US" sz="1200" b="0" dirty="0">
            <a:solidFill>
              <a:schemeClr val="tx1"/>
            </a:solidFill>
          </a:endParaRPr>
        </a:p>
      </dgm:t>
    </dgm:pt>
    <dgm:pt modelId="{7AF3E223-7730-44FE-89F5-4F9A945E8F03}" type="parTrans" cxnId="{42C5D52A-AEB4-420A-9D51-9FDBDF0CF2D4}">
      <dgm:prSet/>
      <dgm:spPr/>
      <dgm:t>
        <a:bodyPr/>
        <a:lstStyle/>
        <a:p>
          <a:endParaRPr lang="en-US"/>
        </a:p>
      </dgm:t>
    </dgm:pt>
    <dgm:pt modelId="{310F94EF-3C50-41A6-88EA-EA8E98652527}" type="sibTrans" cxnId="{42C5D52A-AEB4-420A-9D51-9FDBDF0CF2D4}">
      <dgm:prSet/>
      <dgm:spPr/>
      <dgm:t>
        <a:bodyPr/>
        <a:lstStyle/>
        <a:p>
          <a:endParaRPr lang="en-US"/>
        </a:p>
      </dgm:t>
    </dgm:pt>
    <dgm:pt modelId="{FC81463A-7389-4B78-AD3C-50EE758576E0}">
      <dgm:prSet phldrT="[Text]" custT="1"/>
      <dgm:spPr>
        <a:noFill/>
        <a:ln>
          <a:solidFill>
            <a:schemeClr val="tx1"/>
          </a:solidFill>
        </a:ln>
      </dgm:spPr>
      <dgm:t>
        <a:bodyPr/>
        <a:lstStyle/>
        <a:p>
          <a:pPr marL="117475" indent="-117475" algn="l"/>
          <a:r>
            <a:rPr lang="en-US" sz="1000" b="0" i="1" dirty="0">
              <a:solidFill>
                <a:schemeClr val="tx1"/>
              </a:solidFill>
              <a:latin typeface="+mn-lt"/>
            </a:rPr>
            <a:t> Formal resolution:  </a:t>
          </a:r>
          <a:r>
            <a:rPr lang="en-US" sz="1000" dirty="0">
              <a:solidFill>
                <a:schemeClr val="tx1"/>
              </a:solidFill>
            </a:rPr>
            <a:t>Investigation of claims, with appropriate referrals for discipline or follow-up</a:t>
          </a:r>
          <a:r>
            <a:rPr lang="en-US" sz="900" dirty="0">
              <a:solidFill>
                <a:schemeClr val="tx1"/>
              </a:solidFill>
            </a:rPr>
            <a:t>.</a:t>
          </a:r>
          <a:endParaRPr lang="en-US" sz="900" b="0" i="0" dirty="0">
            <a:solidFill>
              <a:schemeClr val="tx1"/>
            </a:solidFill>
            <a:latin typeface="+mn-lt"/>
          </a:endParaRPr>
        </a:p>
      </dgm:t>
    </dgm:pt>
    <dgm:pt modelId="{10C40D82-2D5B-482D-9E10-36460D62EB04}" type="sibTrans" cxnId="{10453969-AB9B-400C-86F6-58CAFF3BD15E}">
      <dgm:prSet/>
      <dgm:spPr/>
      <dgm:t>
        <a:bodyPr/>
        <a:lstStyle/>
        <a:p>
          <a:endParaRPr lang="en-US"/>
        </a:p>
      </dgm:t>
    </dgm:pt>
    <dgm:pt modelId="{09E1E342-55EC-48FB-AFFB-CDB52942FBB3}" type="parTrans" cxnId="{10453969-AB9B-400C-86F6-58CAFF3BD15E}">
      <dgm:prSet/>
      <dgm:spPr/>
      <dgm:t>
        <a:bodyPr/>
        <a:lstStyle/>
        <a:p>
          <a:endParaRPr lang="en-US"/>
        </a:p>
      </dgm:t>
    </dgm:pt>
    <dgm:pt modelId="{7B41195E-31C6-4B1C-A593-B41639B63331}">
      <dgm:prSet phldrT="[Text]" custT="1"/>
      <dgm:spPr>
        <a:noFill/>
        <a:ln>
          <a:solidFill>
            <a:schemeClr val="tx1"/>
          </a:solidFill>
        </a:ln>
      </dgm:spPr>
      <dgm:t>
        <a:bodyPr/>
        <a:lstStyle/>
        <a:p>
          <a:pPr marL="52388" indent="0" algn="l"/>
          <a:r>
            <a:rPr lang="en-US" sz="1000" b="1" i="0" dirty="0">
              <a:solidFill>
                <a:schemeClr val="tx1"/>
              </a:solidFill>
              <a:latin typeface="+mn-lt"/>
            </a:rPr>
            <a:t>Compliance / Title IX Office  </a:t>
          </a:r>
        </a:p>
        <a:p>
          <a:pPr marL="0" algn="ctr"/>
          <a:r>
            <a:rPr lang="en-US" sz="1000" b="0" i="0" dirty="0">
              <a:solidFill>
                <a:schemeClr val="tx1"/>
              </a:solidFill>
              <a:latin typeface="+mn-lt"/>
            </a:rPr>
            <a:t>Discrimination, Harassment, Retaliation: </a:t>
          </a:r>
          <a:r>
            <a:rPr lang="en-US" sz="1000" dirty="0">
              <a:hlinkClick xmlns:r="http://schemas.openxmlformats.org/officeDocument/2006/relationships" r:id="rId10"/>
            </a:rPr>
            <a:t>CUNY Report Form</a:t>
          </a:r>
          <a:endParaRPr lang="en-US" sz="1000" b="0" i="0" dirty="0">
            <a:solidFill>
              <a:schemeClr val="tx1"/>
            </a:solidFill>
            <a:latin typeface="+mn-lt"/>
          </a:endParaRPr>
        </a:p>
        <a:p>
          <a:pPr marL="0" algn="ctr"/>
          <a:r>
            <a:rPr lang="en-US" sz="1000" b="0" i="0" dirty="0">
              <a:solidFill>
                <a:schemeClr val="tx1"/>
              </a:solidFill>
              <a:latin typeface="+mn-lt"/>
            </a:rPr>
            <a:t>Sexual misconduct – Title IX Coordinator, Alisa Cupid,</a:t>
          </a:r>
          <a:br>
            <a:rPr lang="en-US" sz="1000" b="0" i="0" dirty="0">
              <a:solidFill>
                <a:schemeClr val="tx1"/>
              </a:solidFill>
              <a:latin typeface="+mn-lt"/>
            </a:rPr>
          </a:br>
          <a:r>
            <a:rPr lang="en-US" sz="1000" b="0" i="0" dirty="0">
              <a:solidFill>
                <a:schemeClr val="tx1"/>
              </a:solidFill>
              <a:latin typeface="+mn-lt"/>
            </a:rPr>
            <a:t>Room 622 HH, 646-557-4674</a:t>
          </a:r>
          <a:br>
            <a:rPr lang="en-US" sz="1000" b="0" i="0" dirty="0">
              <a:solidFill>
                <a:schemeClr val="tx1"/>
              </a:solidFill>
              <a:latin typeface="+mn-lt"/>
            </a:rPr>
          </a:br>
          <a:r>
            <a:rPr lang="en-US" sz="1000" b="0" i="0" dirty="0">
              <a:solidFill>
                <a:schemeClr val="tx1"/>
              </a:solidFill>
              <a:latin typeface="+mn-lt"/>
              <a:hlinkClick xmlns:r="http://schemas.openxmlformats.org/officeDocument/2006/relationships" r:id="rId11">
                <a:extLst>
                  <a:ext uri="{A12FA001-AC4F-418D-AE19-62706E023703}">
                    <ahyp:hlinkClr xmlns:ahyp="http://schemas.microsoft.com/office/drawing/2018/hyperlinkcolor" val="tx"/>
                  </a:ext>
                </a:extLst>
              </a:hlinkClick>
            </a:rPr>
            <a:t>CDO@jjay.cuny.edu</a:t>
          </a:r>
          <a:r>
            <a:rPr lang="en-US" sz="1000" b="0" i="0" dirty="0">
              <a:solidFill>
                <a:schemeClr val="tx1"/>
              </a:solidFill>
              <a:latin typeface="+mn-lt"/>
            </a:rPr>
            <a:t> </a:t>
          </a:r>
        </a:p>
      </dgm:t>
    </dgm:pt>
    <dgm:pt modelId="{4C63BDA6-2E0C-4925-A378-F0498CB12666}" type="parTrans" cxnId="{E94A2A4D-65BD-410F-BE6D-BEB2444D2237}">
      <dgm:prSet/>
      <dgm:spPr/>
      <dgm:t>
        <a:bodyPr/>
        <a:lstStyle/>
        <a:p>
          <a:endParaRPr lang="en-US"/>
        </a:p>
      </dgm:t>
    </dgm:pt>
    <dgm:pt modelId="{F5E2535B-82BA-4494-8D24-347185124FBB}" type="sibTrans" cxnId="{E94A2A4D-65BD-410F-BE6D-BEB2444D2237}">
      <dgm:prSet/>
      <dgm:spPr/>
      <dgm:t>
        <a:bodyPr/>
        <a:lstStyle/>
        <a:p>
          <a:endParaRPr lang="en-US"/>
        </a:p>
      </dgm:t>
    </dgm:pt>
    <dgm:pt modelId="{028659B9-026B-4D83-8F8E-6F47734A265C}">
      <dgm:prSet phldrT="[Text]" custT="1"/>
      <dgm:spPr>
        <a:noFill/>
        <a:ln>
          <a:solidFill>
            <a:schemeClr val="tx1"/>
          </a:solidFill>
        </a:ln>
      </dgm:spPr>
      <dgm:t>
        <a:bodyPr/>
        <a:lstStyle/>
        <a:p>
          <a:pPr algn="l">
            <a:spcAft>
              <a:spcPts val="0"/>
            </a:spcAft>
          </a:pPr>
          <a:r>
            <a:rPr lang="en-US" sz="900" b="0" i="1" dirty="0">
              <a:latin typeface="+mn-lt"/>
            </a:rPr>
            <a:t> </a:t>
          </a:r>
          <a:r>
            <a:rPr lang="en-US" sz="1000" b="0" i="1" dirty="0">
              <a:solidFill>
                <a:schemeClr val="tx1"/>
              </a:solidFill>
              <a:latin typeface="+mn-lt"/>
            </a:rPr>
            <a:t>Informal resolution:</a:t>
          </a:r>
        </a:p>
        <a:p>
          <a:pPr algn="l">
            <a:spcAft>
              <a:spcPct val="35000"/>
            </a:spcAft>
          </a:pPr>
          <a:r>
            <a:rPr lang="en-US" sz="1000" b="0" i="0" dirty="0">
              <a:solidFill>
                <a:schemeClr val="tx1"/>
              </a:solidFill>
              <a:latin typeface="+mn-lt"/>
            </a:rPr>
            <a:t> - Available in most situations (not most extreme)</a:t>
          </a:r>
          <a:br>
            <a:rPr lang="en-US" sz="1000" b="0" i="0" dirty="0">
              <a:solidFill>
                <a:schemeClr val="tx1"/>
              </a:solidFill>
              <a:latin typeface="+mn-lt"/>
            </a:rPr>
          </a:br>
          <a:r>
            <a:rPr lang="en-US" sz="1000" b="0" i="0" dirty="0">
              <a:solidFill>
                <a:schemeClr val="tx1"/>
              </a:solidFill>
              <a:latin typeface="+mn-lt"/>
            </a:rPr>
            <a:t> - Both parties must agree</a:t>
          </a:r>
          <a:br>
            <a:rPr lang="en-US" sz="1000" b="0" i="0" dirty="0">
              <a:solidFill>
                <a:schemeClr val="tx1"/>
              </a:solidFill>
              <a:latin typeface="+mn-lt"/>
            </a:rPr>
          </a:br>
          <a:r>
            <a:rPr lang="en-US" sz="1000" b="0" i="0" dirty="0">
              <a:solidFill>
                <a:schemeClr val="tx1"/>
              </a:solidFill>
              <a:latin typeface="+mn-lt"/>
            </a:rPr>
            <a:t> - Suspends formal investigation</a:t>
          </a:r>
          <a:br>
            <a:rPr lang="en-US" sz="1000" b="0" i="0" dirty="0">
              <a:solidFill>
                <a:schemeClr val="tx1"/>
              </a:solidFill>
              <a:latin typeface="+mn-lt"/>
            </a:rPr>
          </a:br>
          <a:r>
            <a:rPr lang="en-US" sz="1000" b="0" i="0" dirty="0">
              <a:solidFill>
                <a:schemeClr val="tx1"/>
              </a:solidFill>
              <a:latin typeface="+mn-lt"/>
            </a:rPr>
            <a:t> - Flexible:  Goal is to reach agreement to address </a:t>
          </a:r>
          <a:br>
            <a:rPr lang="en-US" sz="1000" b="0" i="0" dirty="0">
              <a:solidFill>
                <a:schemeClr val="tx1"/>
              </a:solidFill>
              <a:latin typeface="+mn-lt"/>
            </a:rPr>
          </a:br>
          <a:r>
            <a:rPr lang="en-US" sz="1000" b="0" i="0" dirty="0">
              <a:solidFill>
                <a:schemeClr val="tx1"/>
              </a:solidFill>
              <a:latin typeface="+mn-lt"/>
            </a:rPr>
            <a:t>     situation in manner acceptable to all involved.</a:t>
          </a:r>
        </a:p>
      </dgm:t>
    </dgm:pt>
    <dgm:pt modelId="{E9370E23-8838-4939-B003-AC23AE9CA976}" type="parTrans" cxnId="{FF42DA2C-1E5E-4697-A33D-F10CE8F8B7C4}">
      <dgm:prSet/>
      <dgm:spPr/>
      <dgm:t>
        <a:bodyPr/>
        <a:lstStyle/>
        <a:p>
          <a:endParaRPr lang="en-US"/>
        </a:p>
      </dgm:t>
    </dgm:pt>
    <dgm:pt modelId="{4C930E98-53DC-46E7-82A4-B1BCD2191AD1}" type="sibTrans" cxnId="{FF42DA2C-1E5E-4697-A33D-F10CE8F8B7C4}">
      <dgm:prSet/>
      <dgm:spPr/>
      <dgm:t>
        <a:bodyPr/>
        <a:lstStyle/>
        <a:p>
          <a:endParaRPr lang="en-US"/>
        </a:p>
      </dgm:t>
    </dgm:pt>
    <dgm:pt modelId="{93427BDD-828D-493A-A720-0A22761C8C6E}">
      <dgm:prSet phldrT="[Text]" custT="1"/>
      <dgm:spPr>
        <a:noFill/>
        <a:ln>
          <a:solidFill>
            <a:schemeClr val="tx1"/>
          </a:solidFill>
        </a:ln>
      </dgm:spPr>
      <dgm:t>
        <a:bodyPr/>
        <a:lstStyle/>
        <a:p>
          <a:pPr marL="52388" indent="0" algn="l"/>
          <a:r>
            <a:rPr lang="en-US" sz="1000" b="1" dirty="0">
              <a:solidFill>
                <a:schemeClr val="tx1"/>
              </a:solidFill>
              <a:latin typeface="+mn-lt"/>
            </a:rPr>
            <a:t>Confidential Reporting:</a:t>
          </a:r>
        </a:p>
        <a:p>
          <a:pPr marL="52388" indent="0" algn="ctr"/>
          <a:r>
            <a:rPr lang="en-US" sz="1000" b="0" dirty="0">
              <a:solidFill>
                <a:schemeClr val="tx1"/>
              </a:solidFill>
              <a:latin typeface="+mn-lt"/>
            </a:rPr>
            <a:t>Confidential Title IX and Gender-based Violence Prevention and Response Advocate, Jessica Greenfield, </a:t>
          </a:r>
          <a:r>
            <a:rPr lang="en-US" sz="1000" b="0" dirty="0">
              <a:solidFill>
                <a:schemeClr val="tx1"/>
              </a:solidFill>
              <a:latin typeface="+mn-lt"/>
              <a:hlinkClick xmlns:r="http://schemas.openxmlformats.org/officeDocument/2006/relationships" r:id="rId12"/>
            </a:rPr>
            <a:t>jgreenfield@jjay.cuny.edu</a:t>
          </a:r>
          <a:r>
            <a:rPr lang="en-US" sz="1000" b="0" dirty="0">
              <a:solidFill>
                <a:schemeClr val="tx1"/>
              </a:solidFill>
              <a:latin typeface="+mn-lt"/>
            </a:rPr>
            <a:t>  </a:t>
          </a:r>
        </a:p>
      </dgm:t>
    </dgm:pt>
    <dgm:pt modelId="{91C919E5-85A7-4397-B50D-418428B706F9}" type="parTrans" cxnId="{08BF74B1-66F9-4A0B-AA17-7373202A6BD3}">
      <dgm:prSet/>
      <dgm:spPr/>
      <dgm:t>
        <a:bodyPr/>
        <a:lstStyle/>
        <a:p>
          <a:endParaRPr lang="en-US"/>
        </a:p>
      </dgm:t>
    </dgm:pt>
    <dgm:pt modelId="{F1A2F2C7-2565-4440-9E1A-44DC7FDB4B17}" type="sibTrans" cxnId="{08BF74B1-66F9-4A0B-AA17-7373202A6BD3}">
      <dgm:prSet/>
      <dgm:spPr/>
      <dgm:t>
        <a:bodyPr/>
        <a:lstStyle/>
        <a:p>
          <a:endParaRPr lang="en-US"/>
        </a:p>
      </dgm:t>
    </dgm:pt>
    <dgm:pt modelId="{C485BA6D-B3BF-49AB-9FD5-51213A5AE7DA}" type="pres">
      <dgm:prSet presAssocID="{4C52973C-54EF-4C27-A85A-426A7CF159C9}" presName="hierChild1" presStyleCnt="0">
        <dgm:presLayoutVars>
          <dgm:orgChart val="1"/>
          <dgm:chPref val="1"/>
          <dgm:dir/>
          <dgm:animOne val="branch"/>
          <dgm:animLvl val="lvl"/>
          <dgm:resizeHandles/>
        </dgm:presLayoutVars>
      </dgm:prSet>
      <dgm:spPr/>
    </dgm:pt>
    <dgm:pt modelId="{1B80C234-4359-40A8-9127-C01D474F001D}" type="pres">
      <dgm:prSet presAssocID="{B8088402-DB8A-4041-86CE-1E8996D82F5A}" presName="hierRoot1" presStyleCnt="0">
        <dgm:presLayoutVars>
          <dgm:hierBranch val="init"/>
        </dgm:presLayoutVars>
      </dgm:prSet>
      <dgm:spPr/>
    </dgm:pt>
    <dgm:pt modelId="{89C16B6E-5820-4683-B07E-96906FF09CD8}" type="pres">
      <dgm:prSet presAssocID="{B8088402-DB8A-4041-86CE-1E8996D82F5A}" presName="rootComposite1" presStyleCnt="0"/>
      <dgm:spPr/>
    </dgm:pt>
    <dgm:pt modelId="{6865F2A4-D75F-4C13-8512-B93F3ABDFBF7}" type="pres">
      <dgm:prSet presAssocID="{B8088402-DB8A-4041-86CE-1E8996D82F5A}" presName="rootText1" presStyleLbl="node0" presStyleIdx="0" presStyleCnt="1" custScaleX="487007" custScaleY="78727" custLinFactNeighborX="2582" custLinFactNeighborY="2901">
        <dgm:presLayoutVars>
          <dgm:chPref val="3"/>
        </dgm:presLayoutVars>
      </dgm:prSet>
      <dgm:spPr/>
    </dgm:pt>
    <dgm:pt modelId="{F9457816-D13B-4102-A8D8-1EA53E9D8874}" type="pres">
      <dgm:prSet presAssocID="{B8088402-DB8A-4041-86CE-1E8996D82F5A}" presName="rootConnector1" presStyleLbl="node1" presStyleIdx="0" presStyleCnt="0"/>
      <dgm:spPr/>
    </dgm:pt>
    <dgm:pt modelId="{4C195FC8-8E1B-43C3-A07B-172880EC51C2}" type="pres">
      <dgm:prSet presAssocID="{B8088402-DB8A-4041-86CE-1E8996D82F5A}" presName="hierChild2" presStyleCnt="0"/>
      <dgm:spPr/>
    </dgm:pt>
    <dgm:pt modelId="{7EC86EAA-B24D-42C5-8D7B-302AA4ABB26F}" type="pres">
      <dgm:prSet presAssocID="{C41C05E7-580F-41E8-BF78-5F0F7BE3BBDB}" presName="Name37" presStyleLbl="parChTrans1D2" presStyleIdx="0" presStyleCnt="5"/>
      <dgm:spPr/>
    </dgm:pt>
    <dgm:pt modelId="{3A009287-4BCF-4395-93D1-94903E31A023}" type="pres">
      <dgm:prSet presAssocID="{67687B47-6073-4406-B9E6-53885EF3EE0F}" presName="hierRoot2" presStyleCnt="0">
        <dgm:presLayoutVars>
          <dgm:hierBranch val="init"/>
        </dgm:presLayoutVars>
      </dgm:prSet>
      <dgm:spPr/>
    </dgm:pt>
    <dgm:pt modelId="{F799E3F5-E6A9-4D2D-850D-217417946FBA}" type="pres">
      <dgm:prSet presAssocID="{67687B47-6073-4406-B9E6-53885EF3EE0F}" presName="rootComposite" presStyleCnt="0"/>
      <dgm:spPr/>
    </dgm:pt>
    <dgm:pt modelId="{76C7FC30-2BDA-4C37-A9AC-50125E50C232}" type="pres">
      <dgm:prSet presAssocID="{67687B47-6073-4406-B9E6-53885EF3EE0F}" presName="rootText" presStyleLbl="node2" presStyleIdx="0" presStyleCnt="5" custScaleX="128292" custScaleY="141984" custLinFactNeighborX="-70901" custLinFactNeighborY="-1">
        <dgm:presLayoutVars>
          <dgm:chPref val="3"/>
        </dgm:presLayoutVars>
      </dgm:prSet>
      <dgm:spPr/>
    </dgm:pt>
    <dgm:pt modelId="{A4E4AB23-AA64-4126-A209-761DEC4CF2D2}" type="pres">
      <dgm:prSet presAssocID="{67687B47-6073-4406-B9E6-53885EF3EE0F}" presName="rootConnector" presStyleLbl="node2" presStyleIdx="0" presStyleCnt="5"/>
      <dgm:spPr/>
    </dgm:pt>
    <dgm:pt modelId="{12D6EFAE-6F34-4595-B8D7-1BCF766621A4}" type="pres">
      <dgm:prSet presAssocID="{67687B47-6073-4406-B9E6-53885EF3EE0F}" presName="hierChild4" presStyleCnt="0"/>
      <dgm:spPr/>
    </dgm:pt>
    <dgm:pt modelId="{623B71AA-0EF3-452A-8BEC-AF36D6C13A3F}" type="pres">
      <dgm:prSet presAssocID="{C4EC7B8F-B30A-407D-9E1A-5B25824CC9F2}" presName="Name37" presStyleLbl="parChTrans1D3" presStyleIdx="0" presStyleCnt="12"/>
      <dgm:spPr/>
    </dgm:pt>
    <dgm:pt modelId="{679A6996-8DE1-4676-8F7E-DD9D89152843}" type="pres">
      <dgm:prSet presAssocID="{5BB9A2AC-6BE9-423E-AE4B-31E7CC7324EF}" presName="hierRoot2" presStyleCnt="0">
        <dgm:presLayoutVars>
          <dgm:hierBranch val="init"/>
        </dgm:presLayoutVars>
      </dgm:prSet>
      <dgm:spPr/>
    </dgm:pt>
    <dgm:pt modelId="{CC71AA1F-3BE5-4D72-9F2C-E3E147FA235C}" type="pres">
      <dgm:prSet presAssocID="{5BB9A2AC-6BE9-423E-AE4B-31E7CC7324EF}" presName="rootComposite" presStyleCnt="0"/>
      <dgm:spPr/>
    </dgm:pt>
    <dgm:pt modelId="{7011C671-E9DD-4F1F-A678-3F6BEF2F02CE}" type="pres">
      <dgm:prSet presAssocID="{5BB9A2AC-6BE9-423E-AE4B-31E7CC7324EF}" presName="rootText" presStyleLbl="node3" presStyleIdx="0" presStyleCnt="12" custScaleX="107771" custScaleY="180141" custLinFactNeighborX="-63827" custLinFactNeighborY="-231">
        <dgm:presLayoutVars>
          <dgm:chPref val="3"/>
        </dgm:presLayoutVars>
      </dgm:prSet>
      <dgm:spPr/>
    </dgm:pt>
    <dgm:pt modelId="{F037AD73-F2A5-48BA-9176-1BD24E118D4F}" type="pres">
      <dgm:prSet presAssocID="{5BB9A2AC-6BE9-423E-AE4B-31E7CC7324EF}" presName="rootConnector" presStyleLbl="node3" presStyleIdx="0" presStyleCnt="12"/>
      <dgm:spPr/>
    </dgm:pt>
    <dgm:pt modelId="{30385A3A-19DD-4054-95DA-3D14C949E0BC}" type="pres">
      <dgm:prSet presAssocID="{5BB9A2AC-6BE9-423E-AE4B-31E7CC7324EF}" presName="hierChild4" presStyleCnt="0"/>
      <dgm:spPr/>
    </dgm:pt>
    <dgm:pt modelId="{B2A689BC-CE0F-43EB-84BF-F9DA93A3FA2D}" type="pres">
      <dgm:prSet presAssocID="{5BB9A2AC-6BE9-423E-AE4B-31E7CC7324EF}" presName="hierChild5" presStyleCnt="0"/>
      <dgm:spPr/>
    </dgm:pt>
    <dgm:pt modelId="{66D2B3DD-E1C4-42D9-8B89-C71404EA1317}" type="pres">
      <dgm:prSet presAssocID="{302A4F2B-7BC2-4A77-B647-3600879E3364}" presName="Name37" presStyleLbl="parChTrans1D3" presStyleIdx="1" presStyleCnt="12"/>
      <dgm:spPr/>
    </dgm:pt>
    <dgm:pt modelId="{1DD098EE-1550-4480-9AAA-9142FFC1840C}" type="pres">
      <dgm:prSet presAssocID="{7250CB0C-5F8C-41E2-898C-CE0F346D3FB2}" presName="hierRoot2" presStyleCnt="0">
        <dgm:presLayoutVars>
          <dgm:hierBranch val="init"/>
        </dgm:presLayoutVars>
      </dgm:prSet>
      <dgm:spPr/>
    </dgm:pt>
    <dgm:pt modelId="{7852C008-8D13-452B-823A-42049D60F39E}" type="pres">
      <dgm:prSet presAssocID="{7250CB0C-5F8C-41E2-898C-CE0F346D3FB2}" presName="rootComposite" presStyleCnt="0"/>
      <dgm:spPr/>
    </dgm:pt>
    <dgm:pt modelId="{281F53A9-6397-41A7-935B-145FC3CB61FD}" type="pres">
      <dgm:prSet presAssocID="{7250CB0C-5F8C-41E2-898C-CE0F346D3FB2}" presName="rootText" presStyleLbl="node3" presStyleIdx="1" presStyleCnt="12" custScaleY="110991" custLinFactNeighborX="-63827" custLinFactNeighborY="-231">
        <dgm:presLayoutVars>
          <dgm:chPref val="3"/>
        </dgm:presLayoutVars>
      </dgm:prSet>
      <dgm:spPr/>
    </dgm:pt>
    <dgm:pt modelId="{1D427843-1E2F-4377-8B9C-70D749203E93}" type="pres">
      <dgm:prSet presAssocID="{7250CB0C-5F8C-41E2-898C-CE0F346D3FB2}" presName="rootConnector" presStyleLbl="node3" presStyleIdx="1" presStyleCnt="12"/>
      <dgm:spPr/>
    </dgm:pt>
    <dgm:pt modelId="{9DFD5D7A-7782-4AEB-92DE-BBDD60206E0E}" type="pres">
      <dgm:prSet presAssocID="{7250CB0C-5F8C-41E2-898C-CE0F346D3FB2}" presName="hierChild4" presStyleCnt="0"/>
      <dgm:spPr/>
    </dgm:pt>
    <dgm:pt modelId="{85F13C58-6CDB-452D-8FB9-6C06EC6664BD}" type="pres">
      <dgm:prSet presAssocID="{7250CB0C-5F8C-41E2-898C-CE0F346D3FB2}" presName="hierChild5" presStyleCnt="0"/>
      <dgm:spPr/>
    </dgm:pt>
    <dgm:pt modelId="{4FEDA59B-6A6B-4ED4-ABAA-063A75E03F9C}" type="pres">
      <dgm:prSet presAssocID="{67687B47-6073-4406-B9E6-53885EF3EE0F}" presName="hierChild5" presStyleCnt="0"/>
      <dgm:spPr/>
    </dgm:pt>
    <dgm:pt modelId="{CA860739-6C1F-420F-8233-FA0DB4F8CDF7}" type="pres">
      <dgm:prSet presAssocID="{7AF3E223-7730-44FE-89F5-4F9A945E8F03}" presName="Name37" presStyleLbl="parChTrans1D2" presStyleIdx="1" presStyleCnt="5"/>
      <dgm:spPr/>
    </dgm:pt>
    <dgm:pt modelId="{9E9AB6EC-C429-45B0-8215-790AF241A771}" type="pres">
      <dgm:prSet presAssocID="{8182E911-578A-4FCF-83E3-F7A1D0075971}" presName="hierRoot2" presStyleCnt="0">
        <dgm:presLayoutVars>
          <dgm:hierBranch val="init"/>
        </dgm:presLayoutVars>
      </dgm:prSet>
      <dgm:spPr/>
    </dgm:pt>
    <dgm:pt modelId="{C56AC845-B70B-40C2-9A5B-6820183876AB}" type="pres">
      <dgm:prSet presAssocID="{8182E911-578A-4FCF-83E3-F7A1D0075971}" presName="rootComposite" presStyleCnt="0"/>
      <dgm:spPr/>
    </dgm:pt>
    <dgm:pt modelId="{2425376D-0E42-4259-80DA-ABFE140B7233}" type="pres">
      <dgm:prSet presAssocID="{8182E911-578A-4FCF-83E3-F7A1D0075971}" presName="rootText" presStyleLbl="node2" presStyleIdx="1" presStyleCnt="5" custScaleX="107684" custScaleY="104438" custLinFactNeighborX="-41783">
        <dgm:presLayoutVars>
          <dgm:chPref val="3"/>
        </dgm:presLayoutVars>
      </dgm:prSet>
      <dgm:spPr/>
    </dgm:pt>
    <dgm:pt modelId="{789A1025-8E0C-4C7E-85DB-BCF3ABD9AC77}" type="pres">
      <dgm:prSet presAssocID="{8182E911-578A-4FCF-83E3-F7A1D0075971}" presName="rootConnector" presStyleLbl="node2" presStyleIdx="1" presStyleCnt="5"/>
      <dgm:spPr/>
    </dgm:pt>
    <dgm:pt modelId="{AA6429A0-5D14-439D-B7CA-283C1FA16F8A}" type="pres">
      <dgm:prSet presAssocID="{8182E911-578A-4FCF-83E3-F7A1D0075971}" presName="hierChild4" presStyleCnt="0"/>
      <dgm:spPr/>
    </dgm:pt>
    <dgm:pt modelId="{8995B859-485D-48FC-A200-0233387FE612}" type="pres">
      <dgm:prSet presAssocID="{4C63BDA6-2E0C-4925-A378-F0498CB12666}" presName="Name37" presStyleLbl="parChTrans1D3" presStyleIdx="2" presStyleCnt="12"/>
      <dgm:spPr/>
    </dgm:pt>
    <dgm:pt modelId="{46553E20-4C25-4883-BE5C-029CECA1155C}" type="pres">
      <dgm:prSet presAssocID="{7B41195E-31C6-4B1C-A593-B41639B63331}" presName="hierRoot2" presStyleCnt="0">
        <dgm:presLayoutVars>
          <dgm:hierBranch val="init"/>
        </dgm:presLayoutVars>
      </dgm:prSet>
      <dgm:spPr/>
    </dgm:pt>
    <dgm:pt modelId="{C05823DC-7714-4963-85C1-8DAAADEBB6E0}" type="pres">
      <dgm:prSet presAssocID="{7B41195E-31C6-4B1C-A593-B41639B63331}" presName="rootComposite" presStyleCnt="0"/>
      <dgm:spPr/>
    </dgm:pt>
    <dgm:pt modelId="{9443AB3C-EE66-42B5-8638-62E575178CF5}" type="pres">
      <dgm:prSet presAssocID="{7B41195E-31C6-4B1C-A593-B41639B63331}" presName="rootText" presStyleLbl="node3" presStyleIdx="2" presStyleCnt="12" custScaleX="126652" custScaleY="178716" custLinFactNeighborX="-29005" custLinFactNeighborY="-14141">
        <dgm:presLayoutVars>
          <dgm:chPref val="3"/>
        </dgm:presLayoutVars>
      </dgm:prSet>
      <dgm:spPr/>
    </dgm:pt>
    <dgm:pt modelId="{4269C5CD-E8BF-469C-972B-C9E43D6DC0F1}" type="pres">
      <dgm:prSet presAssocID="{7B41195E-31C6-4B1C-A593-B41639B63331}" presName="rootConnector" presStyleLbl="node3" presStyleIdx="2" presStyleCnt="12"/>
      <dgm:spPr/>
    </dgm:pt>
    <dgm:pt modelId="{0E334342-BFCB-4472-84B9-93C6C076D003}" type="pres">
      <dgm:prSet presAssocID="{7B41195E-31C6-4B1C-A593-B41639B63331}" presName="hierChild4" presStyleCnt="0"/>
      <dgm:spPr/>
    </dgm:pt>
    <dgm:pt modelId="{2F5FBE7F-9F5C-4ACF-86C9-55A9EA5F54FF}" type="pres">
      <dgm:prSet presAssocID="{7B41195E-31C6-4B1C-A593-B41639B63331}" presName="hierChild5" presStyleCnt="0"/>
      <dgm:spPr/>
    </dgm:pt>
    <dgm:pt modelId="{E4515936-C146-4801-A9F3-508F363AA625}" type="pres">
      <dgm:prSet presAssocID="{91C919E5-85A7-4397-B50D-418428B706F9}" presName="Name37" presStyleLbl="parChTrans1D3" presStyleIdx="3" presStyleCnt="12"/>
      <dgm:spPr/>
    </dgm:pt>
    <dgm:pt modelId="{929A4DB6-41B8-4FB2-97CC-7F10354B731E}" type="pres">
      <dgm:prSet presAssocID="{93427BDD-828D-493A-A720-0A22761C8C6E}" presName="hierRoot2" presStyleCnt="0">
        <dgm:presLayoutVars>
          <dgm:hierBranch val="init"/>
        </dgm:presLayoutVars>
      </dgm:prSet>
      <dgm:spPr/>
    </dgm:pt>
    <dgm:pt modelId="{F18C74A4-AF75-4DD9-AAFB-6B8C8FCB999C}" type="pres">
      <dgm:prSet presAssocID="{93427BDD-828D-493A-A720-0A22761C8C6E}" presName="rootComposite" presStyleCnt="0"/>
      <dgm:spPr/>
    </dgm:pt>
    <dgm:pt modelId="{59EA5EF9-6FF1-458F-8745-F1235D1D54E7}" type="pres">
      <dgm:prSet presAssocID="{93427BDD-828D-493A-A720-0A22761C8C6E}" presName="rootText" presStyleLbl="node3" presStyleIdx="3" presStyleCnt="12" custScaleX="123165" custScaleY="144154" custLinFactNeighborX="-27437" custLinFactNeighborY="-24661">
        <dgm:presLayoutVars>
          <dgm:chPref val="3"/>
        </dgm:presLayoutVars>
      </dgm:prSet>
      <dgm:spPr/>
    </dgm:pt>
    <dgm:pt modelId="{500BAB4C-51F7-4E02-92A2-B5671330D01A}" type="pres">
      <dgm:prSet presAssocID="{93427BDD-828D-493A-A720-0A22761C8C6E}" presName="rootConnector" presStyleLbl="node3" presStyleIdx="3" presStyleCnt="12"/>
      <dgm:spPr/>
    </dgm:pt>
    <dgm:pt modelId="{9C8962B1-42E7-4F64-B706-ACAB91911055}" type="pres">
      <dgm:prSet presAssocID="{93427BDD-828D-493A-A720-0A22761C8C6E}" presName="hierChild4" presStyleCnt="0"/>
      <dgm:spPr/>
    </dgm:pt>
    <dgm:pt modelId="{4175705A-723A-4C65-990E-2C9402C39280}" type="pres">
      <dgm:prSet presAssocID="{93427BDD-828D-493A-A720-0A22761C8C6E}" presName="hierChild5" presStyleCnt="0"/>
      <dgm:spPr/>
    </dgm:pt>
    <dgm:pt modelId="{0D92F671-1C1C-4D2A-9FD3-2115F8AE5998}" type="pres">
      <dgm:prSet presAssocID="{09E1E342-55EC-48FB-AFFB-CDB52942FBB3}" presName="Name37" presStyleLbl="parChTrans1D3" presStyleIdx="4" presStyleCnt="12"/>
      <dgm:spPr/>
    </dgm:pt>
    <dgm:pt modelId="{DB8FB829-F5BD-4E06-B0D6-4B712EFD202D}" type="pres">
      <dgm:prSet presAssocID="{FC81463A-7389-4B78-AD3C-50EE758576E0}" presName="hierRoot2" presStyleCnt="0">
        <dgm:presLayoutVars>
          <dgm:hierBranch val="init"/>
        </dgm:presLayoutVars>
      </dgm:prSet>
      <dgm:spPr/>
    </dgm:pt>
    <dgm:pt modelId="{6742EDE3-0E24-432E-BD9E-08E785259E1C}" type="pres">
      <dgm:prSet presAssocID="{FC81463A-7389-4B78-AD3C-50EE758576E0}" presName="rootComposite" presStyleCnt="0"/>
      <dgm:spPr/>
    </dgm:pt>
    <dgm:pt modelId="{92AB1E10-7763-436D-816C-106FB51430BF}" type="pres">
      <dgm:prSet presAssocID="{FC81463A-7389-4B78-AD3C-50EE758576E0}" presName="rootText" presStyleLbl="node3" presStyleIdx="4" presStyleCnt="12" custScaleX="152629" custScaleY="87883" custLinFactNeighborX="-29005" custLinFactNeighborY="-34305">
        <dgm:presLayoutVars>
          <dgm:chPref val="3"/>
        </dgm:presLayoutVars>
      </dgm:prSet>
      <dgm:spPr/>
    </dgm:pt>
    <dgm:pt modelId="{78E8ECCC-160E-473F-AB60-0921DCBD6866}" type="pres">
      <dgm:prSet presAssocID="{FC81463A-7389-4B78-AD3C-50EE758576E0}" presName="rootConnector" presStyleLbl="node3" presStyleIdx="4" presStyleCnt="12"/>
      <dgm:spPr/>
    </dgm:pt>
    <dgm:pt modelId="{992C8973-C7CC-4A9D-9A41-FDDD1AFD4E98}" type="pres">
      <dgm:prSet presAssocID="{FC81463A-7389-4B78-AD3C-50EE758576E0}" presName="hierChild4" presStyleCnt="0"/>
      <dgm:spPr/>
    </dgm:pt>
    <dgm:pt modelId="{B0537483-BA49-4C7E-AB95-FABE0CCF66C6}" type="pres">
      <dgm:prSet presAssocID="{FC81463A-7389-4B78-AD3C-50EE758576E0}" presName="hierChild5" presStyleCnt="0"/>
      <dgm:spPr/>
    </dgm:pt>
    <dgm:pt modelId="{9CDBB2D1-7C5B-4E95-B85F-E087FC4DE92D}" type="pres">
      <dgm:prSet presAssocID="{E9370E23-8838-4939-B003-AC23AE9CA976}" presName="Name37" presStyleLbl="parChTrans1D3" presStyleIdx="5" presStyleCnt="12"/>
      <dgm:spPr/>
    </dgm:pt>
    <dgm:pt modelId="{A174EADF-1592-4E33-B698-2C21719C1612}" type="pres">
      <dgm:prSet presAssocID="{028659B9-026B-4D83-8F8E-6F47734A265C}" presName="hierRoot2" presStyleCnt="0">
        <dgm:presLayoutVars>
          <dgm:hierBranch val="init"/>
        </dgm:presLayoutVars>
      </dgm:prSet>
      <dgm:spPr/>
    </dgm:pt>
    <dgm:pt modelId="{82353148-E332-48D3-80E3-995D259BF886}" type="pres">
      <dgm:prSet presAssocID="{028659B9-026B-4D83-8F8E-6F47734A265C}" presName="rootComposite" presStyleCnt="0"/>
      <dgm:spPr/>
    </dgm:pt>
    <dgm:pt modelId="{E63C7C0A-E21A-4FE5-A52D-B2B5E5DB6C94}" type="pres">
      <dgm:prSet presAssocID="{028659B9-026B-4D83-8F8E-6F47734A265C}" presName="rootText" presStyleLbl="node3" presStyleIdx="5" presStyleCnt="12" custScaleX="192227" custScaleY="136793" custLinFactNeighborX="-30148" custLinFactNeighborY="-46598">
        <dgm:presLayoutVars>
          <dgm:chPref val="3"/>
        </dgm:presLayoutVars>
      </dgm:prSet>
      <dgm:spPr/>
    </dgm:pt>
    <dgm:pt modelId="{9D62CB4E-5672-4A3E-9BF3-CC98E3216B7D}" type="pres">
      <dgm:prSet presAssocID="{028659B9-026B-4D83-8F8E-6F47734A265C}" presName="rootConnector" presStyleLbl="node3" presStyleIdx="5" presStyleCnt="12"/>
      <dgm:spPr/>
    </dgm:pt>
    <dgm:pt modelId="{268DF2D5-502B-4110-BADC-9194A039CB14}" type="pres">
      <dgm:prSet presAssocID="{028659B9-026B-4D83-8F8E-6F47734A265C}" presName="hierChild4" presStyleCnt="0"/>
      <dgm:spPr/>
    </dgm:pt>
    <dgm:pt modelId="{61F510BC-7951-4F8B-A913-79274CFAD250}" type="pres">
      <dgm:prSet presAssocID="{028659B9-026B-4D83-8F8E-6F47734A265C}" presName="hierChild5" presStyleCnt="0"/>
      <dgm:spPr/>
    </dgm:pt>
    <dgm:pt modelId="{2F4738AF-A398-426B-A57B-2C8738498DF2}" type="pres">
      <dgm:prSet presAssocID="{8182E911-578A-4FCF-83E3-F7A1D0075971}" presName="hierChild5" presStyleCnt="0"/>
      <dgm:spPr/>
    </dgm:pt>
    <dgm:pt modelId="{E244AC2B-51FD-4A84-9124-9B57127C7D89}" type="pres">
      <dgm:prSet presAssocID="{10C63BD6-5511-4862-B732-5166A607FAF5}" presName="Name37" presStyleLbl="parChTrans1D2" presStyleIdx="2" presStyleCnt="5"/>
      <dgm:spPr/>
    </dgm:pt>
    <dgm:pt modelId="{9733A74E-C9FA-45FD-A717-8999F2D9320D}" type="pres">
      <dgm:prSet presAssocID="{92B72F81-B447-4C18-8763-F564C2B85D4F}" presName="hierRoot2" presStyleCnt="0">
        <dgm:presLayoutVars>
          <dgm:hierBranch val="init"/>
        </dgm:presLayoutVars>
      </dgm:prSet>
      <dgm:spPr/>
    </dgm:pt>
    <dgm:pt modelId="{A338447E-91A6-4D9A-A024-B4E6AB95D0AC}" type="pres">
      <dgm:prSet presAssocID="{92B72F81-B447-4C18-8763-F564C2B85D4F}" presName="rootComposite" presStyleCnt="0"/>
      <dgm:spPr/>
    </dgm:pt>
    <dgm:pt modelId="{2C5E0358-2E51-4BC2-8E85-C25793C8668C}" type="pres">
      <dgm:prSet presAssocID="{92B72F81-B447-4C18-8763-F564C2B85D4F}" presName="rootText" presStyleLbl="node2" presStyleIdx="2" presStyleCnt="5" custLinFactNeighborX="4744">
        <dgm:presLayoutVars>
          <dgm:chPref val="3"/>
        </dgm:presLayoutVars>
      </dgm:prSet>
      <dgm:spPr/>
    </dgm:pt>
    <dgm:pt modelId="{612D9E22-6F23-4168-864E-71DEC4FD97D8}" type="pres">
      <dgm:prSet presAssocID="{92B72F81-B447-4C18-8763-F564C2B85D4F}" presName="rootConnector" presStyleLbl="node2" presStyleIdx="2" presStyleCnt="5"/>
      <dgm:spPr/>
    </dgm:pt>
    <dgm:pt modelId="{B40685B5-F4C6-47D1-A018-3963CCCC8CDE}" type="pres">
      <dgm:prSet presAssocID="{92B72F81-B447-4C18-8763-F564C2B85D4F}" presName="hierChild4" presStyleCnt="0"/>
      <dgm:spPr/>
    </dgm:pt>
    <dgm:pt modelId="{F99CC713-4A89-4BC9-8204-F1BFEEE36D88}" type="pres">
      <dgm:prSet presAssocID="{B5C29467-6862-4D3B-BB83-5FAF72720100}" presName="Name37" presStyleLbl="parChTrans1D3" presStyleIdx="6" presStyleCnt="12"/>
      <dgm:spPr/>
    </dgm:pt>
    <dgm:pt modelId="{7AD1A66E-AEAB-4305-BF56-6F57BD7EBDAD}" type="pres">
      <dgm:prSet presAssocID="{EF3F48D5-2F83-48EB-ACBC-EF9826864AC7}" presName="hierRoot2" presStyleCnt="0">
        <dgm:presLayoutVars>
          <dgm:hierBranch val="init"/>
        </dgm:presLayoutVars>
      </dgm:prSet>
      <dgm:spPr/>
    </dgm:pt>
    <dgm:pt modelId="{C31DF895-2EDC-4200-8432-ECC8A2FFD5AE}" type="pres">
      <dgm:prSet presAssocID="{EF3F48D5-2F83-48EB-ACBC-EF9826864AC7}" presName="rootComposite" presStyleCnt="0"/>
      <dgm:spPr/>
    </dgm:pt>
    <dgm:pt modelId="{1FAC3F5C-5A99-424A-8A42-769D628911E4}" type="pres">
      <dgm:prSet presAssocID="{EF3F48D5-2F83-48EB-ACBC-EF9826864AC7}" presName="rootText" presStyleLbl="node3" presStyleIdx="6" presStyleCnt="12" custScaleX="109496" custScaleY="231310" custLinFactNeighborX="4895" custLinFactNeighborY="-2584">
        <dgm:presLayoutVars>
          <dgm:chPref val="3"/>
        </dgm:presLayoutVars>
      </dgm:prSet>
      <dgm:spPr/>
    </dgm:pt>
    <dgm:pt modelId="{8B5C97FC-7368-47B8-B9CC-B72E4AB9E92A}" type="pres">
      <dgm:prSet presAssocID="{EF3F48D5-2F83-48EB-ACBC-EF9826864AC7}" presName="rootConnector" presStyleLbl="node3" presStyleIdx="6" presStyleCnt="12"/>
      <dgm:spPr/>
    </dgm:pt>
    <dgm:pt modelId="{415FE9B0-E3B9-44F6-8B55-EB548C34646D}" type="pres">
      <dgm:prSet presAssocID="{EF3F48D5-2F83-48EB-ACBC-EF9826864AC7}" presName="hierChild4" presStyleCnt="0"/>
      <dgm:spPr/>
    </dgm:pt>
    <dgm:pt modelId="{58AE7D9F-3B50-49E2-83A9-2C119D2E9AA0}" type="pres">
      <dgm:prSet presAssocID="{EF3F48D5-2F83-48EB-ACBC-EF9826864AC7}" presName="hierChild5" presStyleCnt="0"/>
      <dgm:spPr/>
    </dgm:pt>
    <dgm:pt modelId="{77B210E1-91F1-4D1B-A380-627B373B8D47}" type="pres">
      <dgm:prSet presAssocID="{274087A9-3C88-4E6F-90C9-BB6A007BFA28}" presName="Name37" presStyleLbl="parChTrans1D3" presStyleIdx="7" presStyleCnt="12"/>
      <dgm:spPr/>
    </dgm:pt>
    <dgm:pt modelId="{95C95D85-5FB2-48FC-A0B8-B6834A4F1F29}" type="pres">
      <dgm:prSet presAssocID="{DC298880-300B-4F0F-AA38-756860A8D0F3}" presName="hierRoot2" presStyleCnt="0">
        <dgm:presLayoutVars>
          <dgm:hierBranch val="init"/>
        </dgm:presLayoutVars>
      </dgm:prSet>
      <dgm:spPr/>
    </dgm:pt>
    <dgm:pt modelId="{480CC33B-11E7-40C5-9D11-3BA48A38AF03}" type="pres">
      <dgm:prSet presAssocID="{DC298880-300B-4F0F-AA38-756860A8D0F3}" presName="rootComposite" presStyleCnt="0"/>
      <dgm:spPr/>
    </dgm:pt>
    <dgm:pt modelId="{BAF06FAF-FE95-45F2-BB57-FD2C68CA8145}" type="pres">
      <dgm:prSet presAssocID="{DC298880-300B-4F0F-AA38-756860A8D0F3}" presName="rootText" presStyleLbl="node3" presStyleIdx="7" presStyleCnt="12" custScaleY="136768" custLinFactNeighborX="4895" custLinFactNeighborY="2584">
        <dgm:presLayoutVars>
          <dgm:chPref val="3"/>
        </dgm:presLayoutVars>
      </dgm:prSet>
      <dgm:spPr/>
    </dgm:pt>
    <dgm:pt modelId="{268E0784-5A02-46A1-A783-A71D6453EFB8}" type="pres">
      <dgm:prSet presAssocID="{DC298880-300B-4F0F-AA38-756860A8D0F3}" presName="rootConnector" presStyleLbl="node3" presStyleIdx="7" presStyleCnt="12"/>
      <dgm:spPr/>
    </dgm:pt>
    <dgm:pt modelId="{4D948365-D4D1-44AC-9BFF-5DB2C3886D8A}" type="pres">
      <dgm:prSet presAssocID="{DC298880-300B-4F0F-AA38-756860A8D0F3}" presName="hierChild4" presStyleCnt="0"/>
      <dgm:spPr/>
    </dgm:pt>
    <dgm:pt modelId="{0E0A5F06-6B27-431D-8DE9-2EF6ACC66A1A}" type="pres">
      <dgm:prSet presAssocID="{DC298880-300B-4F0F-AA38-756860A8D0F3}" presName="hierChild5" presStyleCnt="0"/>
      <dgm:spPr/>
    </dgm:pt>
    <dgm:pt modelId="{244416DE-ACAE-4F80-9CE9-72914C68B73D}" type="pres">
      <dgm:prSet presAssocID="{92B72F81-B447-4C18-8763-F564C2B85D4F}" presName="hierChild5" presStyleCnt="0"/>
      <dgm:spPr/>
    </dgm:pt>
    <dgm:pt modelId="{440DA2E9-E4DA-439D-8C3B-8FDAE8B9B3C0}" type="pres">
      <dgm:prSet presAssocID="{AE5467EF-5B5F-437F-9044-EB7D59E7C726}" presName="Name37" presStyleLbl="parChTrans1D2" presStyleIdx="3" presStyleCnt="5"/>
      <dgm:spPr/>
    </dgm:pt>
    <dgm:pt modelId="{2BB6D11E-1BFE-4256-A389-76A9E1B9D240}" type="pres">
      <dgm:prSet presAssocID="{4E272409-4EAD-4D18-A34B-53900F3FC1C6}" presName="hierRoot2" presStyleCnt="0">
        <dgm:presLayoutVars>
          <dgm:hierBranch val="init"/>
        </dgm:presLayoutVars>
      </dgm:prSet>
      <dgm:spPr/>
    </dgm:pt>
    <dgm:pt modelId="{58E7EB30-27C3-4571-855B-2EFB5B33E70D}" type="pres">
      <dgm:prSet presAssocID="{4E272409-4EAD-4D18-A34B-53900F3FC1C6}" presName="rootComposite" presStyleCnt="0"/>
      <dgm:spPr/>
    </dgm:pt>
    <dgm:pt modelId="{CA6A92F3-5312-478B-8D05-65A2BBBDB817}" type="pres">
      <dgm:prSet presAssocID="{4E272409-4EAD-4D18-A34B-53900F3FC1C6}" presName="rootText" presStyleLbl="node2" presStyleIdx="3" presStyleCnt="5" custScaleX="99593" custScaleY="135473" custLinFactNeighborX="28468">
        <dgm:presLayoutVars>
          <dgm:chPref val="3"/>
        </dgm:presLayoutVars>
      </dgm:prSet>
      <dgm:spPr/>
    </dgm:pt>
    <dgm:pt modelId="{AE76726E-EDDD-4CB0-8DF7-8428416BD662}" type="pres">
      <dgm:prSet presAssocID="{4E272409-4EAD-4D18-A34B-53900F3FC1C6}" presName="rootConnector" presStyleLbl="node2" presStyleIdx="3" presStyleCnt="5"/>
      <dgm:spPr/>
    </dgm:pt>
    <dgm:pt modelId="{E0A3B00B-5B00-4793-8841-BC863F378D11}" type="pres">
      <dgm:prSet presAssocID="{4E272409-4EAD-4D18-A34B-53900F3FC1C6}" presName="hierChild4" presStyleCnt="0"/>
      <dgm:spPr/>
    </dgm:pt>
    <dgm:pt modelId="{12F5AAFC-A7F5-4D5E-A43D-C04084BEDE80}" type="pres">
      <dgm:prSet presAssocID="{A4393A1D-0764-49FD-99BA-A1DA419D3BD1}" presName="Name37" presStyleLbl="parChTrans1D3" presStyleIdx="8" presStyleCnt="12"/>
      <dgm:spPr/>
    </dgm:pt>
    <dgm:pt modelId="{E1FEA043-322B-42EB-82D1-4153FF575B44}" type="pres">
      <dgm:prSet presAssocID="{34EC498E-A03A-4352-AC9D-681FCBAD6A23}" presName="hierRoot2" presStyleCnt="0">
        <dgm:presLayoutVars>
          <dgm:hierBranch val="init"/>
        </dgm:presLayoutVars>
      </dgm:prSet>
      <dgm:spPr/>
    </dgm:pt>
    <dgm:pt modelId="{E8E95ACD-DD0C-453C-9732-356DAE87E132}" type="pres">
      <dgm:prSet presAssocID="{34EC498E-A03A-4352-AC9D-681FCBAD6A23}" presName="rootComposite" presStyleCnt="0"/>
      <dgm:spPr/>
    </dgm:pt>
    <dgm:pt modelId="{5CD25B17-473C-41DD-B41C-79FE6EC7009A}" type="pres">
      <dgm:prSet presAssocID="{34EC498E-A03A-4352-AC9D-681FCBAD6A23}" presName="rootText" presStyleLbl="node3" presStyleIdx="8" presStyleCnt="12" custScaleX="105974" custScaleY="288618" custLinFactNeighborX="33294" custLinFactNeighborY="-1722">
        <dgm:presLayoutVars>
          <dgm:chPref val="3"/>
        </dgm:presLayoutVars>
      </dgm:prSet>
      <dgm:spPr/>
    </dgm:pt>
    <dgm:pt modelId="{1A0F652A-0798-4EF8-BBC3-1B0EE4E1E361}" type="pres">
      <dgm:prSet presAssocID="{34EC498E-A03A-4352-AC9D-681FCBAD6A23}" presName="rootConnector" presStyleLbl="node3" presStyleIdx="8" presStyleCnt="12"/>
      <dgm:spPr/>
    </dgm:pt>
    <dgm:pt modelId="{F33B5F50-FEC3-496F-82FB-EBCBD87DDEEE}" type="pres">
      <dgm:prSet presAssocID="{34EC498E-A03A-4352-AC9D-681FCBAD6A23}" presName="hierChild4" presStyleCnt="0"/>
      <dgm:spPr/>
    </dgm:pt>
    <dgm:pt modelId="{1CAF9374-AB23-4594-93A5-472AB75E9170}" type="pres">
      <dgm:prSet presAssocID="{34EC498E-A03A-4352-AC9D-681FCBAD6A23}" presName="hierChild5" presStyleCnt="0"/>
      <dgm:spPr/>
    </dgm:pt>
    <dgm:pt modelId="{BA52F5DC-E05C-4375-898D-F82D9BBF25CB}" type="pres">
      <dgm:prSet presAssocID="{E4484285-E109-4680-A6B1-43B4AE39C53B}" presName="Name37" presStyleLbl="parChTrans1D3" presStyleIdx="9" presStyleCnt="12"/>
      <dgm:spPr/>
    </dgm:pt>
    <dgm:pt modelId="{A3D558AE-8C05-4D38-8358-3E9D363764D8}" type="pres">
      <dgm:prSet presAssocID="{D6A2C017-35D0-4149-A33F-EAEEE060DCF9}" presName="hierRoot2" presStyleCnt="0">
        <dgm:presLayoutVars>
          <dgm:hierBranch val="init"/>
        </dgm:presLayoutVars>
      </dgm:prSet>
      <dgm:spPr/>
    </dgm:pt>
    <dgm:pt modelId="{572F5943-1824-4D3E-8E0F-601057C00935}" type="pres">
      <dgm:prSet presAssocID="{D6A2C017-35D0-4149-A33F-EAEEE060DCF9}" presName="rootComposite" presStyleCnt="0"/>
      <dgm:spPr/>
    </dgm:pt>
    <dgm:pt modelId="{19F09A3B-CDAC-4F00-A780-A1E1677FE62B}" type="pres">
      <dgm:prSet presAssocID="{D6A2C017-35D0-4149-A33F-EAEEE060DCF9}" presName="rootText" presStyleLbl="node3" presStyleIdx="9" presStyleCnt="12" custScaleX="108276" custScaleY="213269" custLinFactNeighborX="33294" custLinFactNeighborY="2803">
        <dgm:presLayoutVars>
          <dgm:chPref val="3"/>
        </dgm:presLayoutVars>
      </dgm:prSet>
      <dgm:spPr/>
    </dgm:pt>
    <dgm:pt modelId="{01B6DDD6-2B4A-4827-B238-DEA4EA458EA0}" type="pres">
      <dgm:prSet presAssocID="{D6A2C017-35D0-4149-A33F-EAEEE060DCF9}" presName="rootConnector" presStyleLbl="node3" presStyleIdx="9" presStyleCnt="12"/>
      <dgm:spPr/>
    </dgm:pt>
    <dgm:pt modelId="{435DE366-8554-40BC-8396-E5B236C2B6B8}" type="pres">
      <dgm:prSet presAssocID="{D6A2C017-35D0-4149-A33F-EAEEE060DCF9}" presName="hierChild4" presStyleCnt="0"/>
      <dgm:spPr/>
    </dgm:pt>
    <dgm:pt modelId="{7F064B5E-8AF1-4934-83FE-45F295F55634}" type="pres">
      <dgm:prSet presAssocID="{D6A2C017-35D0-4149-A33F-EAEEE060DCF9}" presName="hierChild5" presStyleCnt="0"/>
      <dgm:spPr/>
    </dgm:pt>
    <dgm:pt modelId="{A10B035B-664F-48E1-9B41-62EBB80DF21C}" type="pres">
      <dgm:prSet presAssocID="{4E272409-4EAD-4D18-A34B-53900F3FC1C6}" presName="hierChild5" presStyleCnt="0"/>
      <dgm:spPr/>
    </dgm:pt>
    <dgm:pt modelId="{5AABCCD3-89DA-4968-AD42-BA9127131F4D}" type="pres">
      <dgm:prSet presAssocID="{EDC110ED-D642-4F07-A729-9550BE726765}" presName="Name37" presStyleLbl="parChTrans1D2" presStyleIdx="4" presStyleCnt="5"/>
      <dgm:spPr/>
    </dgm:pt>
    <dgm:pt modelId="{14633523-D471-4DCE-BBAC-31105BCDF62E}" type="pres">
      <dgm:prSet presAssocID="{26199AAA-1486-4CA8-BF5B-1D49327F6915}" presName="hierRoot2" presStyleCnt="0">
        <dgm:presLayoutVars>
          <dgm:hierBranch val="init"/>
        </dgm:presLayoutVars>
      </dgm:prSet>
      <dgm:spPr/>
    </dgm:pt>
    <dgm:pt modelId="{E979369F-5BDD-4058-9DB3-4F2E3DBB505C}" type="pres">
      <dgm:prSet presAssocID="{26199AAA-1486-4CA8-BF5B-1D49327F6915}" presName="rootComposite" presStyleCnt="0"/>
      <dgm:spPr/>
    </dgm:pt>
    <dgm:pt modelId="{05F8CC0A-1C2A-43E9-A7A3-7DB658A0D8E5}" type="pres">
      <dgm:prSet presAssocID="{26199AAA-1486-4CA8-BF5B-1D49327F6915}" presName="rootText" presStyleLbl="node2" presStyleIdx="4" presStyleCnt="5" custScaleX="138338" custScaleY="120697" custLinFactNeighborX="60716">
        <dgm:presLayoutVars>
          <dgm:chPref val="3"/>
        </dgm:presLayoutVars>
      </dgm:prSet>
      <dgm:spPr/>
    </dgm:pt>
    <dgm:pt modelId="{538A07C6-2640-4A21-83FD-9EE74D74135A}" type="pres">
      <dgm:prSet presAssocID="{26199AAA-1486-4CA8-BF5B-1D49327F6915}" presName="rootConnector" presStyleLbl="node2" presStyleIdx="4" presStyleCnt="5"/>
      <dgm:spPr/>
    </dgm:pt>
    <dgm:pt modelId="{79E6CD26-65F9-4209-8EFF-EB92A77754B8}" type="pres">
      <dgm:prSet presAssocID="{26199AAA-1486-4CA8-BF5B-1D49327F6915}" presName="hierChild4" presStyleCnt="0"/>
      <dgm:spPr/>
    </dgm:pt>
    <dgm:pt modelId="{78F0052B-FF7C-4F2D-86B9-60D60FC77DDE}" type="pres">
      <dgm:prSet presAssocID="{4841B53D-A9EA-4231-B72D-07E11B2D5893}" presName="Name37" presStyleLbl="parChTrans1D3" presStyleIdx="10" presStyleCnt="12"/>
      <dgm:spPr/>
    </dgm:pt>
    <dgm:pt modelId="{44FF311A-E89C-43EE-9570-AF8779DE50E6}" type="pres">
      <dgm:prSet presAssocID="{3E685BBF-F04B-479E-BC2A-6E34C661905E}" presName="hierRoot2" presStyleCnt="0">
        <dgm:presLayoutVars>
          <dgm:hierBranch val="init"/>
        </dgm:presLayoutVars>
      </dgm:prSet>
      <dgm:spPr/>
    </dgm:pt>
    <dgm:pt modelId="{01F3FF28-6FBC-4F5B-A866-6CC930EB968D}" type="pres">
      <dgm:prSet presAssocID="{3E685BBF-F04B-479E-BC2A-6E34C661905E}" presName="rootComposite" presStyleCnt="0"/>
      <dgm:spPr/>
    </dgm:pt>
    <dgm:pt modelId="{57727486-6F66-474D-9F5D-71F2DC34A947}" type="pres">
      <dgm:prSet presAssocID="{3E685BBF-F04B-479E-BC2A-6E34C661905E}" presName="rootText" presStyleLbl="node3" presStyleIdx="10" presStyleCnt="12" custScaleX="123109" custScaleY="276121" custLinFactNeighborX="61874" custLinFactNeighborY="22364">
        <dgm:presLayoutVars>
          <dgm:chPref val="3"/>
        </dgm:presLayoutVars>
      </dgm:prSet>
      <dgm:spPr/>
    </dgm:pt>
    <dgm:pt modelId="{58F6A7B0-6FC0-49C8-99C2-BA2022D656DB}" type="pres">
      <dgm:prSet presAssocID="{3E685BBF-F04B-479E-BC2A-6E34C661905E}" presName="rootConnector" presStyleLbl="node3" presStyleIdx="10" presStyleCnt="12"/>
      <dgm:spPr/>
    </dgm:pt>
    <dgm:pt modelId="{4761410E-80BD-423F-A900-02836818D3B5}" type="pres">
      <dgm:prSet presAssocID="{3E685BBF-F04B-479E-BC2A-6E34C661905E}" presName="hierChild4" presStyleCnt="0"/>
      <dgm:spPr/>
    </dgm:pt>
    <dgm:pt modelId="{21E4D1A8-2358-4A9D-A477-CA7E6CEA8104}" type="pres">
      <dgm:prSet presAssocID="{3E685BBF-F04B-479E-BC2A-6E34C661905E}" presName="hierChild5" presStyleCnt="0"/>
      <dgm:spPr/>
    </dgm:pt>
    <dgm:pt modelId="{226A0379-23C2-4B73-9237-2401130385CE}" type="pres">
      <dgm:prSet presAssocID="{3BE7C63C-C8B1-449B-A3A0-E5C1A4BB5F71}" presName="Name37" presStyleLbl="parChTrans1D3" presStyleIdx="11" presStyleCnt="12"/>
      <dgm:spPr/>
    </dgm:pt>
    <dgm:pt modelId="{1D03455A-31BB-48AF-9198-12BBE7743C53}" type="pres">
      <dgm:prSet presAssocID="{A40B196D-654D-48CC-A835-E76A848ADB40}" presName="hierRoot2" presStyleCnt="0">
        <dgm:presLayoutVars>
          <dgm:hierBranch val="init"/>
        </dgm:presLayoutVars>
      </dgm:prSet>
      <dgm:spPr/>
    </dgm:pt>
    <dgm:pt modelId="{9409651D-C227-4743-90B7-BCB83D08255C}" type="pres">
      <dgm:prSet presAssocID="{A40B196D-654D-48CC-A835-E76A848ADB40}" presName="rootComposite" presStyleCnt="0"/>
      <dgm:spPr/>
    </dgm:pt>
    <dgm:pt modelId="{383DC67A-A733-4EEF-A7FC-8CB8B6204CB0}" type="pres">
      <dgm:prSet presAssocID="{A40B196D-654D-48CC-A835-E76A848ADB40}" presName="rootText" presStyleLbl="node3" presStyleIdx="11" presStyleCnt="12" custScaleX="115600" custScaleY="156570" custLinFactNeighborX="62919" custLinFactNeighborY="26264">
        <dgm:presLayoutVars>
          <dgm:chPref val="3"/>
        </dgm:presLayoutVars>
      </dgm:prSet>
      <dgm:spPr/>
    </dgm:pt>
    <dgm:pt modelId="{113851E1-3FE8-4BA4-8360-B162A36D2AFE}" type="pres">
      <dgm:prSet presAssocID="{A40B196D-654D-48CC-A835-E76A848ADB40}" presName="rootConnector" presStyleLbl="node3" presStyleIdx="11" presStyleCnt="12"/>
      <dgm:spPr/>
    </dgm:pt>
    <dgm:pt modelId="{E193E936-B8E1-41F0-9990-9C3BF1CD617D}" type="pres">
      <dgm:prSet presAssocID="{A40B196D-654D-48CC-A835-E76A848ADB40}" presName="hierChild4" presStyleCnt="0"/>
      <dgm:spPr/>
    </dgm:pt>
    <dgm:pt modelId="{CE90D45D-D9E4-46AB-ABC2-9D47BA5AAFAD}" type="pres">
      <dgm:prSet presAssocID="{A40B196D-654D-48CC-A835-E76A848ADB40}" presName="hierChild5" presStyleCnt="0"/>
      <dgm:spPr/>
    </dgm:pt>
    <dgm:pt modelId="{C9C7EBC0-DD5F-488C-AC73-1DAC2CB52233}" type="pres">
      <dgm:prSet presAssocID="{26199AAA-1486-4CA8-BF5B-1D49327F6915}" presName="hierChild5" presStyleCnt="0"/>
      <dgm:spPr/>
    </dgm:pt>
    <dgm:pt modelId="{1B9FC207-133E-45A1-99B9-72D3169BBC58}" type="pres">
      <dgm:prSet presAssocID="{B8088402-DB8A-4041-86CE-1E8996D82F5A}" presName="hierChild3" presStyleCnt="0"/>
      <dgm:spPr/>
    </dgm:pt>
  </dgm:ptLst>
  <dgm:cxnLst>
    <dgm:cxn modelId="{4538F500-DE75-419F-9A12-8E0E04A2142E}" type="presOf" srcId="{D6A2C017-35D0-4149-A33F-EAEEE060DCF9}" destId="{01B6DDD6-2B4A-4827-B238-DEA4EA458EA0}" srcOrd="1" destOrd="0" presId="urn:microsoft.com/office/officeart/2005/8/layout/orgChart1"/>
    <dgm:cxn modelId="{18502606-B810-4DC5-900E-97082BE76124}" type="presOf" srcId="{7AF3E223-7730-44FE-89F5-4F9A945E8F03}" destId="{CA860739-6C1F-420F-8233-FA0DB4F8CDF7}" srcOrd="0" destOrd="0" presId="urn:microsoft.com/office/officeart/2005/8/layout/orgChart1"/>
    <dgm:cxn modelId="{919B5F08-1DCA-4135-9762-B7D2B20AE434}" type="presOf" srcId="{EDC110ED-D642-4F07-A729-9550BE726765}" destId="{5AABCCD3-89DA-4968-AD42-BA9127131F4D}" srcOrd="0" destOrd="0" presId="urn:microsoft.com/office/officeart/2005/8/layout/orgChart1"/>
    <dgm:cxn modelId="{130F0909-B327-4F77-8EA3-B440E36D4BB6}" srcId="{92B72F81-B447-4C18-8763-F564C2B85D4F}" destId="{DC298880-300B-4F0F-AA38-756860A8D0F3}" srcOrd="1" destOrd="0" parTransId="{274087A9-3C88-4E6F-90C9-BB6A007BFA28}" sibTransId="{31711DA1-2A2A-4EDE-9B50-6A71EBB34205}"/>
    <dgm:cxn modelId="{8C07BB09-D79F-4A4A-9C8C-312F138A0006}" type="presOf" srcId="{E4484285-E109-4680-A6B1-43B4AE39C53B}" destId="{BA52F5DC-E05C-4375-898D-F82D9BBF25CB}" srcOrd="0" destOrd="0" presId="urn:microsoft.com/office/officeart/2005/8/layout/orgChart1"/>
    <dgm:cxn modelId="{1AAD2D0A-0CD4-460B-9A21-FBEE96AA2584}" type="presOf" srcId="{4841B53D-A9EA-4231-B72D-07E11B2D5893}" destId="{78F0052B-FF7C-4F2D-86B9-60D60FC77DDE}" srcOrd="0" destOrd="0" presId="urn:microsoft.com/office/officeart/2005/8/layout/orgChart1"/>
    <dgm:cxn modelId="{8C9AAB0A-EABA-410F-BB8A-90E549DC5A23}" srcId="{B8088402-DB8A-4041-86CE-1E8996D82F5A}" destId="{26199AAA-1486-4CA8-BF5B-1D49327F6915}" srcOrd="4" destOrd="0" parTransId="{EDC110ED-D642-4F07-A729-9550BE726765}" sibTransId="{5D0029D1-4342-4B4C-B5DC-AD5530992573}"/>
    <dgm:cxn modelId="{7C215B0B-8196-4FA9-9B5D-9863F7F64E34}" type="presOf" srcId="{3E685BBF-F04B-479E-BC2A-6E34C661905E}" destId="{57727486-6F66-474D-9F5D-71F2DC34A947}" srcOrd="0" destOrd="0" presId="urn:microsoft.com/office/officeart/2005/8/layout/orgChart1"/>
    <dgm:cxn modelId="{2F75C713-C208-4359-9888-A5D214AF480F}" srcId="{92B72F81-B447-4C18-8763-F564C2B85D4F}" destId="{EF3F48D5-2F83-48EB-ACBC-EF9826864AC7}" srcOrd="0" destOrd="0" parTransId="{B5C29467-6862-4D3B-BB83-5FAF72720100}" sibTransId="{A45D16B5-5CAF-42B4-A8E0-3321E28B4E42}"/>
    <dgm:cxn modelId="{EC3AD219-E22F-4D13-AB93-93428845BE23}" type="presOf" srcId="{5BB9A2AC-6BE9-423E-AE4B-31E7CC7324EF}" destId="{F037AD73-F2A5-48BA-9176-1BD24E118D4F}" srcOrd="1" destOrd="0" presId="urn:microsoft.com/office/officeart/2005/8/layout/orgChart1"/>
    <dgm:cxn modelId="{3B66EA1C-88B6-46DC-A027-114CE99EAA13}" type="presOf" srcId="{26199AAA-1486-4CA8-BF5B-1D49327F6915}" destId="{05F8CC0A-1C2A-43E9-A7A3-7DB658A0D8E5}" srcOrd="0" destOrd="0" presId="urn:microsoft.com/office/officeart/2005/8/layout/orgChart1"/>
    <dgm:cxn modelId="{6495851D-2A5D-4625-BA74-E04B973CAB8D}" srcId="{67687B47-6073-4406-B9E6-53885EF3EE0F}" destId="{7250CB0C-5F8C-41E2-898C-CE0F346D3FB2}" srcOrd="1" destOrd="0" parTransId="{302A4F2B-7BC2-4A77-B647-3600879E3364}" sibTransId="{02C1864B-55CA-45EC-933D-E09306D7060E}"/>
    <dgm:cxn modelId="{A629FB1E-11C5-4C49-AF20-30CB99348E90}" srcId="{67687B47-6073-4406-B9E6-53885EF3EE0F}" destId="{5BB9A2AC-6BE9-423E-AE4B-31E7CC7324EF}" srcOrd="0" destOrd="0" parTransId="{C4EC7B8F-B30A-407D-9E1A-5B25824CC9F2}" sibTransId="{E0635DA2-25B1-4BC6-88B4-308CC9EBCCB1}"/>
    <dgm:cxn modelId="{BC3E1327-E28B-4BAB-964A-AD58B3147CDB}" type="presOf" srcId="{8182E911-578A-4FCF-83E3-F7A1D0075971}" destId="{2425376D-0E42-4259-80DA-ABFE140B7233}" srcOrd="0" destOrd="0" presId="urn:microsoft.com/office/officeart/2005/8/layout/orgChart1"/>
    <dgm:cxn modelId="{A8417C27-4619-413C-971B-032068261905}" type="presOf" srcId="{C4EC7B8F-B30A-407D-9E1A-5B25824CC9F2}" destId="{623B71AA-0EF3-452A-8BEC-AF36D6C13A3F}" srcOrd="0" destOrd="0" presId="urn:microsoft.com/office/officeart/2005/8/layout/orgChart1"/>
    <dgm:cxn modelId="{8F441F2A-2DC8-4413-B49F-C059E89AE0FA}" type="presOf" srcId="{EF3F48D5-2F83-48EB-ACBC-EF9826864AC7}" destId="{8B5C97FC-7368-47B8-B9CC-B72E4AB9E92A}" srcOrd="1" destOrd="0" presId="urn:microsoft.com/office/officeart/2005/8/layout/orgChart1"/>
    <dgm:cxn modelId="{3A513F2A-6351-4526-8496-EF463E1315AD}" type="presOf" srcId="{EF3F48D5-2F83-48EB-ACBC-EF9826864AC7}" destId="{1FAC3F5C-5A99-424A-8A42-769D628911E4}" srcOrd="0" destOrd="0" presId="urn:microsoft.com/office/officeart/2005/8/layout/orgChart1"/>
    <dgm:cxn modelId="{42C5D52A-AEB4-420A-9D51-9FDBDF0CF2D4}" srcId="{B8088402-DB8A-4041-86CE-1E8996D82F5A}" destId="{8182E911-578A-4FCF-83E3-F7A1D0075971}" srcOrd="1" destOrd="0" parTransId="{7AF3E223-7730-44FE-89F5-4F9A945E8F03}" sibTransId="{310F94EF-3C50-41A6-88EA-EA8E98652527}"/>
    <dgm:cxn modelId="{FF42DA2C-1E5E-4697-A33D-F10CE8F8B7C4}" srcId="{8182E911-578A-4FCF-83E3-F7A1D0075971}" destId="{028659B9-026B-4D83-8F8E-6F47734A265C}" srcOrd="3" destOrd="0" parTransId="{E9370E23-8838-4939-B003-AC23AE9CA976}" sibTransId="{4C930E98-53DC-46E7-82A4-B1BCD2191AD1}"/>
    <dgm:cxn modelId="{B5B44B2E-1DC2-453F-AEAD-06D1F23C978B}" type="presOf" srcId="{4C63BDA6-2E0C-4925-A378-F0498CB12666}" destId="{8995B859-485D-48FC-A200-0233387FE612}" srcOrd="0" destOrd="0" presId="urn:microsoft.com/office/officeart/2005/8/layout/orgChart1"/>
    <dgm:cxn modelId="{7F4AA834-7BD1-4432-8F57-6A625E6AFA48}" type="presOf" srcId="{028659B9-026B-4D83-8F8E-6F47734A265C}" destId="{9D62CB4E-5672-4A3E-9BF3-CC98E3216B7D}" srcOrd="1" destOrd="0" presId="urn:microsoft.com/office/officeart/2005/8/layout/orgChart1"/>
    <dgm:cxn modelId="{B5722935-105E-48DC-B245-9F4DAE99E072}" type="presOf" srcId="{92B72F81-B447-4C18-8763-F564C2B85D4F}" destId="{2C5E0358-2E51-4BC2-8E85-C25793C8668C}" srcOrd="0" destOrd="0" presId="urn:microsoft.com/office/officeart/2005/8/layout/orgChart1"/>
    <dgm:cxn modelId="{A95C9943-C9F0-414D-BA95-91C20F0F393B}" type="presOf" srcId="{91C919E5-85A7-4397-B50D-418428B706F9}" destId="{E4515936-C146-4801-A9F3-508F363AA625}" srcOrd="0" destOrd="0" presId="urn:microsoft.com/office/officeart/2005/8/layout/orgChart1"/>
    <dgm:cxn modelId="{0D015046-E03C-4378-A130-88DEC6FB4AF5}" type="presOf" srcId="{C41C05E7-580F-41E8-BF78-5F0F7BE3BBDB}" destId="{7EC86EAA-B24D-42C5-8D7B-302AA4ABB26F}" srcOrd="0" destOrd="0" presId="urn:microsoft.com/office/officeart/2005/8/layout/orgChart1"/>
    <dgm:cxn modelId="{1A0CE446-661E-4770-8FB2-B6DA22520D63}" type="presOf" srcId="{4E272409-4EAD-4D18-A34B-53900F3FC1C6}" destId="{AE76726E-EDDD-4CB0-8DF7-8428416BD662}" srcOrd="1" destOrd="0" presId="urn:microsoft.com/office/officeart/2005/8/layout/orgChart1"/>
    <dgm:cxn modelId="{DCB1BA47-F5A3-4D80-B04C-B92031D067F4}" srcId="{B8088402-DB8A-4041-86CE-1E8996D82F5A}" destId="{67687B47-6073-4406-B9E6-53885EF3EE0F}" srcOrd="0" destOrd="0" parTransId="{C41C05E7-580F-41E8-BF78-5F0F7BE3BBDB}" sibTransId="{517B8C8F-9640-4547-9FE5-4EC6B7202628}"/>
    <dgm:cxn modelId="{E94A2A4D-65BD-410F-BE6D-BEB2444D2237}" srcId="{8182E911-578A-4FCF-83E3-F7A1D0075971}" destId="{7B41195E-31C6-4B1C-A593-B41639B63331}" srcOrd="0" destOrd="0" parTransId="{4C63BDA6-2E0C-4925-A378-F0498CB12666}" sibTransId="{F5E2535B-82BA-4494-8D24-347185124FBB}"/>
    <dgm:cxn modelId="{D43A0D4E-D0ED-427B-8FDE-4FE05CD0105B}" type="presOf" srcId="{09E1E342-55EC-48FB-AFFB-CDB52942FBB3}" destId="{0D92F671-1C1C-4D2A-9FD3-2115F8AE5998}" srcOrd="0" destOrd="0" presId="urn:microsoft.com/office/officeart/2005/8/layout/orgChart1"/>
    <dgm:cxn modelId="{12B1E14E-CD91-4A89-8055-6DE3433CFBDF}" type="presOf" srcId="{028659B9-026B-4D83-8F8E-6F47734A265C}" destId="{E63C7C0A-E21A-4FE5-A52D-B2B5E5DB6C94}" srcOrd="0" destOrd="0" presId="urn:microsoft.com/office/officeart/2005/8/layout/orgChart1"/>
    <dgm:cxn modelId="{5C8BE956-B332-4147-841E-22B05D41314C}" type="presOf" srcId="{B5C29467-6862-4D3B-BB83-5FAF72720100}" destId="{F99CC713-4A89-4BC9-8204-F1BFEEE36D88}" srcOrd="0" destOrd="0" presId="urn:microsoft.com/office/officeart/2005/8/layout/orgChart1"/>
    <dgm:cxn modelId="{EF71F556-CE1A-444F-B9E4-7604D12D149E}" type="presOf" srcId="{34EC498E-A03A-4352-AC9D-681FCBAD6A23}" destId="{5CD25B17-473C-41DD-B41C-79FE6EC7009A}" srcOrd="0" destOrd="0" presId="urn:microsoft.com/office/officeart/2005/8/layout/orgChart1"/>
    <dgm:cxn modelId="{232E9357-D178-41BD-91B3-88AD07BAA1AE}" type="presOf" srcId="{B8088402-DB8A-4041-86CE-1E8996D82F5A}" destId="{F9457816-D13B-4102-A8D8-1EA53E9D8874}" srcOrd="1" destOrd="0" presId="urn:microsoft.com/office/officeart/2005/8/layout/orgChart1"/>
    <dgm:cxn modelId="{6F684D59-7FAD-4618-A819-C4D5EF149210}" type="presOf" srcId="{AE5467EF-5B5F-437F-9044-EB7D59E7C726}" destId="{440DA2E9-E4DA-439D-8C3B-8FDAE8B9B3C0}" srcOrd="0" destOrd="0" presId="urn:microsoft.com/office/officeart/2005/8/layout/orgChart1"/>
    <dgm:cxn modelId="{DCE0C064-2ED4-4079-85CB-7769F6C37A09}" type="presOf" srcId="{93427BDD-828D-493A-A720-0A22761C8C6E}" destId="{500BAB4C-51F7-4E02-92A2-B5671330D01A}" srcOrd="1" destOrd="0" presId="urn:microsoft.com/office/officeart/2005/8/layout/orgChart1"/>
    <dgm:cxn modelId="{1AF74968-F379-4CB5-B151-2E3B75750825}" srcId="{4C52973C-54EF-4C27-A85A-426A7CF159C9}" destId="{B8088402-DB8A-4041-86CE-1E8996D82F5A}" srcOrd="0" destOrd="0" parTransId="{2E6B2C67-353F-4CE7-BF04-CE3FAE3432FC}" sibTransId="{75905DB9-5FC0-4C0B-B425-38521CBFDF38}"/>
    <dgm:cxn modelId="{10453969-AB9B-400C-86F6-58CAFF3BD15E}" srcId="{8182E911-578A-4FCF-83E3-F7A1D0075971}" destId="{FC81463A-7389-4B78-AD3C-50EE758576E0}" srcOrd="2" destOrd="0" parTransId="{09E1E342-55EC-48FB-AFFB-CDB52942FBB3}" sibTransId="{10C40D82-2D5B-482D-9E10-36460D62EB04}"/>
    <dgm:cxn modelId="{0E34C46C-7883-4FF6-8E6E-24CE4912B36B}" type="presOf" srcId="{DC298880-300B-4F0F-AA38-756860A8D0F3}" destId="{268E0784-5A02-46A1-A783-A71D6453EFB8}" srcOrd="1" destOrd="0" presId="urn:microsoft.com/office/officeart/2005/8/layout/orgChart1"/>
    <dgm:cxn modelId="{5965D675-B499-451E-BEE6-2950C5991404}" type="presOf" srcId="{34EC498E-A03A-4352-AC9D-681FCBAD6A23}" destId="{1A0F652A-0798-4EF8-BBC3-1B0EE4E1E361}" srcOrd="1" destOrd="0" presId="urn:microsoft.com/office/officeart/2005/8/layout/orgChart1"/>
    <dgm:cxn modelId="{271A2C7C-237F-46E4-B9B4-BEAAE2B6A0C8}" type="presOf" srcId="{A40B196D-654D-48CC-A835-E76A848ADB40}" destId="{383DC67A-A733-4EEF-A7FC-8CB8B6204CB0}" srcOrd="0" destOrd="0" presId="urn:microsoft.com/office/officeart/2005/8/layout/orgChart1"/>
    <dgm:cxn modelId="{871E487F-41AC-4363-BD43-C5D043F18ACB}" type="presOf" srcId="{92B72F81-B447-4C18-8763-F564C2B85D4F}" destId="{612D9E22-6F23-4168-864E-71DEC4FD97D8}" srcOrd="1" destOrd="0" presId="urn:microsoft.com/office/officeart/2005/8/layout/orgChart1"/>
    <dgm:cxn modelId="{63FD4186-F14E-4D4E-81AC-BA1E0D9446BE}" type="presOf" srcId="{7B41195E-31C6-4B1C-A593-B41639B63331}" destId="{9443AB3C-EE66-42B5-8638-62E575178CF5}" srcOrd="0" destOrd="0" presId="urn:microsoft.com/office/officeart/2005/8/layout/orgChart1"/>
    <dgm:cxn modelId="{B189DC8F-E5D8-4E50-9BCF-9C1AF2042FB2}" type="presOf" srcId="{10C63BD6-5511-4862-B732-5166A607FAF5}" destId="{E244AC2B-51FD-4A84-9124-9B57127C7D89}" srcOrd="0" destOrd="0" presId="urn:microsoft.com/office/officeart/2005/8/layout/orgChart1"/>
    <dgm:cxn modelId="{F70A5593-B0F5-4B35-AFAB-5C5F0D8672C3}" type="presOf" srcId="{D6A2C017-35D0-4149-A33F-EAEEE060DCF9}" destId="{19F09A3B-CDAC-4F00-A780-A1E1677FE62B}" srcOrd="0" destOrd="0" presId="urn:microsoft.com/office/officeart/2005/8/layout/orgChart1"/>
    <dgm:cxn modelId="{9080C298-76B8-4B87-8CDA-6D7B5DAAF26C}" type="presOf" srcId="{FC81463A-7389-4B78-AD3C-50EE758576E0}" destId="{92AB1E10-7763-436D-816C-106FB51430BF}" srcOrd="0" destOrd="0" presId="urn:microsoft.com/office/officeart/2005/8/layout/orgChart1"/>
    <dgm:cxn modelId="{0E36909C-42D2-40F7-AA7F-5765648A5725}" type="presOf" srcId="{7250CB0C-5F8C-41E2-898C-CE0F346D3FB2}" destId="{281F53A9-6397-41A7-935B-145FC3CB61FD}" srcOrd="0" destOrd="0" presId="urn:microsoft.com/office/officeart/2005/8/layout/orgChart1"/>
    <dgm:cxn modelId="{5B49EAA1-89A1-4572-A63D-99A80132FB5F}" srcId="{26199AAA-1486-4CA8-BF5B-1D49327F6915}" destId="{A40B196D-654D-48CC-A835-E76A848ADB40}" srcOrd="1" destOrd="0" parTransId="{3BE7C63C-C8B1-449B-A3A0-E5C1A4BB5F71}" sibTransId="{12BD02C2-8299-43D8-B744-84B5F189E76D}"/>
    <dgm:cxn modelId="{0ED85CA2-6BA3-49EB-B5A1-57220A4D5570}" type="presOf" srcId="{A40B196D-654D-48CC-A835-E76A848ADB40}" destId="{113851E1-3FE8-4BA4-8360-B162A36D2AFE}" srcOrd="1" destOrd="0" presId="urn:microsoft.com/office/officeart/2005/8/layout/orgChart1"/>
    <dgm:cxn modelId="{7E9DCBA7-17DF-4B5B-BB05-4FE42391A9FA}" srcId="{B8088402-DB8A-4041-86CE-1E8996D82F5A}" destId="{92B72F81-B447-4C18-8763-F564C2B85D4F}" srcOrd="2" destOrd="0" parTransId="{10C63BD6-5511-4862-B732-5166A607FAF5}" sibTransId="{F1B945B8-F1DF-4850-9428-5A7ABB84FA61}"/>
    <dgm:cxn modelId="{856F5CAA-48BB-4A5C-AB7E-DEAFE5375527}" type="presOf" srcId="{4C52973C-54EF-4C27-A85A-426A7CF159C9}" destId="{C485BA6D-B3BF-49AB-9FD5-51213A5AE7DA}" srcOrd="0" destOrd="0" presId="urn:microsoft.com/office/officeart/2005/8/layout/orgChart1"/>
    <dgm:cxn modelId="{9C4013AC-6E34-43C2-B44F-F7970E2CE20B}" srcId="{26199AAA-1486-4CA8-BF5B-1D49327F6915}" destId="{3E685BBF-F04B-479E-BC2A-6E34C661905E}" srcOrd="0" destOrd="0" parTransId="{4841B53D-A9EA-4231-B72D-07E11B2D5893}" sibTransId="{020460D6-3A91-474E-B428-978DDE912495}"/>
    <dgm:cxn modelId="{BF77DFAC-38CB-4AFA-A89C-15EC5B297836}" srcId="{B8088402-DB8A-4041-86CE-1E8996D82F5A}" destId="{4E272409-4EAD-4D18-A34B-53900F3FC1C6}" srcOrd="3" destOrd="0" parTransId="{AE5467EF-5B5F-437F-9044-EB7D59E7C726}" sibTransId="{80A82CDC-2A92-4E57-A06B-D84218A3F114}"/>
    <dgm:cxn modelId="{734EA9AE-8123-4C83-B042-5F7C33DE6919}" type="presOf" srcId="{274087A9-3C88-4E6F-90C9-BB6A007BFA28}" destId="{77B210E1-91F1-4D1B-A380-627B373B8D47}" srcOrd="0" destOrd="0" presId="urn:microsoft.com/office/officeart/2005/8/layout/orgChart1"/>
    <dgm:cxn modelId="{08BF74B1-66F9-4A0B-AA17-7373202A6BD3}" srcId="{8182E911-578A-4FCF-83E3-F7A1D0075971}" destId="{93427BDD-828D-493A-A720-0A22761C8C6E}" srcOrd="1" destOrd="0" parTransId="{91C919E5-85A7-4397-B50D-418428B706F9}" sibTransId="{F1A2F2C7-2565-4440-9E1A-44DC7FDB4B17}"/>
    <dgm:cxn modelId="{52FFFDBA-E368-4A47-B914-4857561A0AAC}" type="presOf" srcId="{26199AAA-1486-4CA8-BF5B-1D49327F6915}" destId="{538A07C6-2640-4A21-83FD-9EE74D74135A}" srcOrd="1" destOrd="0" presId="urn:microsoft.com/office/officeart/2005/8/layout/orgChart1"/>
    <dgm:cxn modelId="{535F25C0-B601-4B25-A9FF-E910A08A794A}" type="presOf" srcId="{3BE7C63C-C8B1-449B-A3A0-E5C1A4BB5F71}" destId="{226A0379-23C2-4B73-9237-2401130385CE}" srcOrd="0" destOrd="0" presId="urn:microsoft.com/office/officeart/2005/8/layout/orgChart1"/>
    <dgm:cxn modelId="{A5DA19CB-3C8B-4A20-9B10-6CBE52BAD5A3}" type="presOf" srcId="{7B41195E-31C6-4B1C-A593-B41639B63331}" destId="{4269C5CD-E8BF-469C-972B-C9E43D6DC0F1}" srcOrd="1" destOrd="0" presId="urn:microsoft.com/office/officeart/2005/8/layout/orgChart1"/>
    <dgm:cxn modelId="{28106ED4-C517-4C87-99E0-D6D87F8F36C4}" type="presOf" srcId="{7250CB0C-5F8C-41E2-898C-CE0F346D3FB2}" destId="{1D427843-1E2F-4377-8B9C-70D749203E93}" srcOrd="1" destOrd="0" presId="urn:microsoft.com/office/officeart/2005/8/layout/orgChart1"/>
    <dgm:cxn modelId="{E1F0DCDC-C900-434A-BDDD-12AB66923BCA}" type="presOf" srcId="{3E685BBF-F04B-479E-BC2A-6E34C661905E}" destId="{58F6A7B0-6FC0-49C8-99C2-BA2022D656DB}" srcOrd="1" destOrd="0" presId="urn:microsoft.com/office/officeart/2005/8/layout/orgChart1"/>
    <dgm:cxn modelId="{C246DCDD-5EC0-41C0-A946-DF71E3746B10}" type="presOf" srcId="{5BB9A2AC-6BE9-423E-AE4B-31E7CC7324EF}" destId="{7011C671-E9DD-4F1F-A678-3F6BEF2F02CE}" srcOrd="0" destOrd="0" presId="urn:microsoft.com/office/officeart/2005/8/layout/orgChart1"/>
    <dgm:cxn modelId="{FEC196DE-367A-494B-8F55-AC9946611C42}" type="presOf" srcId="{93427BDD-828D-493A-A720-0A22761C8C6E}" destId="{59EA5EF9-6FF1-458F-8745-F1235D1D54E7}" srcOrd="0" destOrd="0" presId="urn:microsoft.com/office/officeart/2005/8/layout/orgChart1"/>
    <dgm:cxn modelId="{2058D2DE-45A8-493D-B0A9-65B32C285126}" type="presOf" srcId="{67687B47-6073-4406-B9E6-53885EF3EE0F}" destId="{A4E4AB23-AA64-4126-A209-761DEC4CF2D2}" srcOrd="1" destOrd="0" presId="urn:microsoft.com/office/officeart/2005/8/layout/orgChart1"/>
    <dgm:cxn modelId="{232B78DF-4F96-4E7B-86C4-303AD4218505}" type="presOf" srcId="{E9370E23-8838-4939-B003-AC23AE9CA976}" destId="{9CDBB2D1-7C5B-4E95-B85F-E087FC4DE92D}" srcOrd="0" destOrd="0" presId="urn:microsoft.com/office/officeart/2005/8/layout/orgChart1"/>
    <dgm:cxn modelId="{24E3D3E1-A03C-42CD-B63B-994CCE722E33}" type="presOf" srcId="{67687B47-6073-4406-B9E6-53885EF3EE0F}" destId="{76C7FC30-2BDA-4C37-A9AC-50125E50C232}" srcOrd="0" destOrd="0" presId="urn:microsoft.com/office/officeart/2005/8/layout/orgChart1"/>
    <dgm:cxn modelId="{548CF0E1-8DC5-4629-A014-65EBFFB32538}" srcId="{4E272409-4EAD-4D18-A34B-53900F3FC1C6}" destId="{D6A2C017-35D0-4149-A33F-EAEEE060DCF9}" srcOrd="1" destOrd="0" parTransId="{E4484285-E109-4680-A6B1-43B4AE39C53B}" sibTransId="{D7297EF0-D686-49A1-AA90-7740E40DAB80}"/>
    <dgm:cxn modelId="{2B1DDAE4-C3A3-4AA8-9EF3-6CC349E8D303}" type="presOf" srcId="{8182E911-578A-4FCF-83E3-F7A1D0075971}" destId="{789A1025-8E0C-4C7E-85DB-BCF3ABD9AC77}" srcOrd="1" destOrd="0" presId="urn:microsoft.com/office/officeart/2005/8/layout/orgChart1"/>
    <dgm:cxn modelId="{77700BE8-22F0-4B56-81A5-5F5B660DD66B}" srcId="{4E272409-4EAD-4D18-A34B-53900F3FC1C6}" destId="{34EC498E-A03A-4352-AC9D-681FCBAD6A23}" srcOrd="0" destOrd="0" parTransId="{A4393A1D-0764-49FD-99BA-A1DA419D3BD1}" sibTransId="{1C3F82A6-D372-4F0B-A759-F0373C96707C}"/>
    <dgm:cxn modelId="{ADFEC6EA-46D2-4C31-A22E-8AF54149B5AC}" type="presOf" srcId="{FC81463A-7389-4B78-AD3C-50EE758576E0}" destId="{78E8ECCC-160E-473F-AB60-0921DCBD6866}" srcOrd="1" destOrd="0" presId="urn:microsoft.com/office/officeart/2005/8/layout/orgChart1"/>
    <dgm:cxn modelId="{F028BEEE-F153-450F-826D-89F1A13AF5CA}" type="presOf" srcId="{A4393A1D-0764-49FD-99BA-A1DA419D3BD1}" destId="{12F5AAFC-A7F5-4D5E-A43D-C04084BEDE80}" srcOrd="0" destOrd="0" presId="urn:microsoft.com/office/officeart/2005/8/layout/orgChart1"/>
    <dgm:cxn modelId="{80C651F4-3D56-4460-8689-47CDBF88152A}" type="presOf" srcId="{302A4F2B-7BC2-4A77-B647-3600879E3364}" destId="{66D2B3DD-E1C4-42D9-8B89-C71404EA1317}" srcOrd="0" destOrd="0" presId="urn:microsoft.com/office/officeart/2005/8/layout/orgChart1"/>
    <dgm:cxn modelId="{6FBAFEF5-E38C-4AA0-B187-7D6C40728E90}" type="presOf" srcId="{DC298880-300B-4F0F-AA38-756860A8D0F3}" destId="{BAF06FAF-FE95-45F2-BB57-FD2C68CA8145}" srcOrd="0" destOrd="0" presId="urn:microsoft.com/office/officeart/2005/8/layout/orgChart1"/>
    <dgm:cxn modelId="{6CC592F7-AD7D-40D8-BFB8-ED9117CFFC1D}" type="presOf" srcId="{B8088402-DB8A-4041-86CE-1E8996D82F5A}" destId="{6865F2A4-D75F-4C13-8512-B93F3ABDFBF7}" srcOrd="0" destOrd="0" presId="urn:microsoft.com/office/officeart/2005/8/layout/orgChart1"/>
    <dgm:cxn modelId="{EF1699FA-6CF8-43FD-B88E-FE3E4B7ACBA7}" type="presOf" srcId="{4E272409-4EAD-4D18-A34B-53900F3FC1C6}" destId="{CA6A92F3-5312-478B-8D05-65A2BBBDB817}" srcOrd="0" destOrd="0" presId="urn:microsoft.com/office/officeart/2005/8/layout/orgChart1"/>
    <dgm:cxn modelId="{FC33313A-1E2B-452F-9542-7E6171FE263F}" type="presParOf" srcId="{C485BA6D-B3BF-49AB-9FD5-51213A5AE7DA}" destId="{1B80C234-4359-40A8-9127-C01D474F001D}" srcOrd="0" destOrd="0" presId="urn:microsoft.com/office/officeart/2005/8/layout/orgChart1"/>
    <dgm:cxn modelId="{B69215DA-CF80-4806-8331-B8559E83EF4D}" type="presParOf" srcId="{1B80C234-4359-40A8-9127-C01D474F001D}" destId="{89C16B6E-5820-4683-B07E-96906FF09CD8}" srcOrd="0" destOrd="0" presId="urn:microsoft.com/office/officeart/2005/8/layout/orgChart1"/>
    <dgm:cxn modelId="{B16EF91C-BADD-44C3-B9EE-BF743F0E3EC4}" type="presParOf" srcId="{89C16B6E-5820-4683-B07E-96906FF09CD8}" destId="{6865F2A4-D75F-4C13-8512-B93F3ABDFBF7}" srcOrd="0" destOrd="0" presId="urn:microsoft.com/office/officeart/2005/8/layout/orgChart1"/>
    <dgm:cxn modelId="{D2013A3A-4179-422D-BF1B-AD70A676FD17}" type="presParOf" srcId="{89C16B6E-5820-4683-B07E-96906FF09CD8}" destId="{F9457816-D13B-4102-A8D8-1EA53E9D8874}" srcOrd="1" destOrd="0" presId="urn:microsoft.com/office/officeart/2005/8/layout/orgChart1"/>
    <dgm:cxn modelId="{6ED375EF-439A-4FC9-A805-5BA478F564E5}" type="presParOf" srcId="{1B80C234-4359-40A8-9127-C01D474F001D}" destId="{4C195FC8-8E1B-43C3-A07B-172880EC51C2}" srcOrd="1" destOrd="0" presId="urn:microsoft.com/office/officeart/2005/8/layout/orgChart1"/>
    <dgm:cxn modelId="{B7C9EB27-C1FB-4EA8-B598-34685BB1447F}" type="presParOf" srcId="{4C195FC8-8E1B-43C3-A07B-172880EC51C2}" destId="{7EC86EAA-B24D-42C5-8D7B-302AA4ABB26F}" srcOrd="0" destOrd="0" presId="urn:microsoft.com/office/officeart/2005/8/layout/orgChart1"/>
    <dgm:cxn modelId="{5F4FF101-A92D-43E2-8BF8-65B41979D7C1}" type="presParOf" srcId="{4C195FC8-8E1B-43C3-A07B-172880EC51C2}" destId="{3A009287-4BCF-4395-93D1-94903E31A023}" srcOrd="1" destOrd="0" presId="urn:microsoft.com/office/officeart/2005/8/layout/orgChart1"/>
    <dgm:cxn modelId="{2DEE692C-866C-4E53-90A8-5F1899EC0CBF}" type="presParOf" srcId="{3A009287-4BCF-4395-93D1-94903E31A023}" destId="{F799E3F5-E6A9-4D2D-850D-217417946FBA}" srcOrd="0" destOrd="0" presId="urn:microsoft.com/office/officeart/2005/8/layout/orgChart1"/>
    <dgm:cxn modelId="{DC9EEB7B-780A-4CCA-B1D2-9636080A20F1}" type="presParOf" srcId="{F799E3F5-E6A9-4D2D-850D-217417946FBA}" destId="{76C7FC30-2BDA-4C37-A9AC-50125E50C232}" srcOrd="0" destOrd="0" presId="urn:microsoft.com/office/officeart/2005/8/layout/orgChart1"/>
    <dgm:cxn modelId="{BDE5BABD-0A13-41C1-AC8C-9F2E3E9FE4BB}" type="presParOf" srcId="{F799E3F5-E6A9-4D2D-850D-217417946FBA}" destId="{A4E4AB23-AA64-4126-A209-761DEC4CF2D2}" srcOrd="1" destOrd="0" presId="urn:microsoft.com/office/officeart/2005/8/layout/orgChart1"/>
    <dgm:cxn modelId="{D10FEC53-CD9A-4A90-B781-8E817E194FF0}" type="presParOf" srcId="{3A009287-4BCF-4395-93D1-94903E31A023}" destId="{12D6EFAE-6F34-4595-B8D7-1BCF766621A4}" srcOrd="1" destOrd="0" presId="urn:microsoft.com/office/officeart/2005/8/layout/orgChart1"/>
    <dgm:cxn modelId="{13F5B296-8B33-4409-9A94-84095A2A2999}" type="presParOf" srcId="{12D6EFAE-6F34-4595-B8D7-1BCF766621A4}" destId="{623B71AA-0EF3-452A-8BEC-AF36D6C13A3F}" srcOrd="0" destOrd="0" presId="urn:microsoft.com/office/officeart/2005/8/layout/orgChart1"/>
    <dgm:cxn modelId="{F5CA23CC-41A4-4327-8F4F-D63DF71238D2}" type="presParOf" srcId="{12D6EFAE-6F34-4595-B8D7-1BCF766621A4}" destId="{679A6996-8DE1-4676-8F7E-DD9D89152843}" srcOrd="1" destOrd="0" presId="urn:microsoft.com/office/officeart/2005/8/layout/orgChart1"/>
    <dgm:cxn modelId="{B91F4A12-CF8A-4C40-A896-BEDC940A13E9}" type="presParOf" srcId="{679A6996-8DE1-4676-8F7E-DD9D89152843}" destId="{CC71AA1F-3BE5-4D72-9F2C-E3E147FA235C}" srcOrd="0" destOrd="0" presId="urn:microsoft.com/office/officeart/2005/8/layout/orgChart1"/>
    <dgm:cxn modelId="{26E9B7B4-1845-47CF-A999-6297ADFE3E7E}" type="presParOf" srcId="{CC71AA1F-3BE5-4D72-9F2C-E3E147FA235C}" destId="{7011C671-E9DD-4F1F-A678-3F6BEF2F02CE}" srcOrd="0" destOrd="0" presId="urn:microsoft.com/office/officeart/2005/8/layout/orgChart1"/>
    <dgm:cxn modelId="{26BE98A9-1C6C-44EA-9AA6-2D355F59D7FD}" type="presParOf" srcId="{CC71AA1F-3BE5-4D72-9F2C-E3E147FA235C}" destId="{F037AD73-F2A5-48BA-9176-1BD24E118D4F}" srcOrd="1" destOrd="0" presId="urn:microsoft.com/office/officeart/2005/8/layout/orgChart1"/>
    <dgm:cxn modelId="{B3A8CE27-2638-41BF-A96F-255041481CE3}" type="presParOf" srcId="{679A6996-8DE1-4676-8F7E-DD9D89152843}" destId="{30385A3A-19DD-4054-95DA-3D14C949E0BC}" srcOrd="1" destOrd="0" presId="urn:microsoft.com/office/officeart/2005/8/layout/orgChart1"/>
    <dgm:cxn modelId="{66A6D1BA-DCC5-498E-AE3A-77564979E4FA}" type="presParOf" srcId="{679A6996-8DE1-4676-8F7E-DD9D89152843}" destId="{B2A689BC-CE0F-43EB-84BF-F9DA93A3FA2D}" srcOrd="2" destOrd="0" presId="urn:microsoft.com/office/officeart/2005/8/layout/orgChart1"/>
    <dgm:cxn modelId="{79C37048-D3C9-4DF2-B7E6-63230DB17EF8}" type="presParOf" srcId="{12D6EFAE-6F34-4595-B8D7-1BCF766621A4}" destId="{66D2B3DD-E1C4-42D9-8B89-C71404EA1317}" srcOrd="2" destOrd="0" presId="urn:microsoft.com/office/officeart/2005/8/layout/orgChart1"/>
    <dgm:cxn modelId="{3D45C033-52C0-4DA1-B1FB-E5FACAFA2F46}" type="presParOf" srcId="{12D6EFAE-6F34-4595-B8D7-1BCF766621A4}" destId="{1DD098EE-1550-4480-9AAA-9142FFC1840C}" srcOrd="3" destOrd="0" presId="urn:microsoft.com/office/officeart/2005/8/layout/orgChart1"/>
    <dgm:cxn modelId="{8B4E3F7B-0290-4AAD-98F3-5F6BF1CB62E4}" type="presParOf" srcId="{1DD098EE-1550-4480-9AAA-9142FFC1840C}" destId="{7852C008-8D13-452B-823A-42049D60F39E}" srcOrd="0" destOrd="0" presId="urn:microsoft.com/office/officeart/2005/8/layout/orgChart1"/>
    <dgm:cxn modelId="{55BFBB44-6076-4BCE-936E-49CC4E736029}" type="presParOf" srcId="{7852C008-8D13-452B-823A-42049D60F39E}" destId="{281F53A9-6397-41A7-935B-145FC3CB61FD}" srcOrd="0" destOrd="0" presId="urn:microsoft.com/office/officeart/2005/8/layout/orgChart1"/>
    <dgm:cxn modelId="{EE607605-3DD5-4B59-A6A2-D789DC3F4210}" type="presParOf" srcId="{7852C008-8D13-452B-823A-42049D60F39E}" destId="{1D427843-1E2F-4377-8B9C-70D749203E93}" srcOrd="1" destOrd="0" presId="urn:microsoft.com/office/officeart/2005/8/layout/orgChart1"/>
    <dgm:cxn modelId="{903C9550-8A9D-4E00-A19B-1B6FEB1D5D56}" type="presParOf" srcId="{1DD098EE-1550-4480-9AAA-9142FFC1840C}" destId="{9DFD5D7A-7782-4AEB-92DE-BBDD60206E0E}" srcOrd="1" destOrd="0" presId="urn:microsoft.com/office/officeart/2005/8/layout/orgChart1"/>
    <dgm:cxn modelId="{BC7014A2-711E-4034-BAE3-468BBD51A02B}" type="presParOf" srcId="{1DD098EE-1550-4480-9AAA-9142FFC1840C}" destId="{85F13C58-6CDB-452D-8FB9-6C06EC6664BD}" srcOrd="2" destOrd="0" presId="urn:microsoft.com/office/officeart/2005/8/layout/orgChart1"/>
    <dgm:cxn modelId="{89120BD0-B025-4A61-A977-88C88E7206F0}" type="presParOf" srcId="{3A009287-4BCF-4395-93D1-94903E31A023}" destId="{4FEDA59B-6A6B-4ED4-ABAA-063A75E03F9C}" srcOrd="2" destOrd="0" presId="urn:microsoft.com/office/officeart/2005/8/layout/orgChart1"/>
    <dgm:cxn modelId="{D7C6D517-FD6F-4F9B-B122-92785E46772D}" type="presParOf" srcId="{4C195FC8-8E1B-43C3-A07B-172880EC51C2}" destId="{CA860739-6C1F-420F-8233-FA0DB4F8CDF7}" srcOrd="2" destOrd="0" presId="urn:microsoft.com/office/officeart/2005/8/layout/orgChart1"/>
    <dgm:cxn modelId="{A35BC0BC-FF25-4508-876C-01E55A5F245A}" type="presParOf" srcId="{4C195FC8-8E1B-43C3-A07B-172880EC51C2}" destId="{9E9AB6EC-C429-45B0-8215-790AF241A771}" srcOrd="3" destOrd="0" presId="urn:microsoft.com/office/officeart/2005/8/layout/orgChart1"/>
    <dgm:cxn modelId="{011A3E91-957D-47FA-9373-5B1ECD78E370}" type="presParOf" srcId="{9E9AB6EC-C429-45B0-8215-790AF241A771}" destId="{C56AC845-B70B-40C2-9A5B-6820183876AB}" srcOrd="0" destOrd="0" presId="urn:microsoft.com/office/officeart/2005/8/layout/orgChart1"/>
    <dgm:cxn modelId="{98DA67AD-D8DC-4442-85C6-4EDB4F954CA0}" type="presParOf" srcId="{C56AC845-B70B-40C2-9A5B-6820183876AB}" destId="{2425376D-0E42-4259-80DA-ABFE140B7233}" srcOrd="0" destOrd="0" presId="urn:microsoft.com/office/officeart/2005/8/layout/orgChart1"/>
    <dgm:cxn modelId="{E02D1C89-E857-40A4-971E-C150715F69FD}" type="presParOf" srcId="{C56AC845-B70B-40C2-9A5B-6820183876AB}" destId="{789A1025-8E0C-4C7E-85DB-BCF3ABD9AC77}" srcOrd="1" destOrd="0" presId="urn:microsoft.com/office/officeart/2005/8/layout/orgChart1"/>
    <dgm:cxn modelId="{14CA7A60-29FE-4F62-9908-E223AC505CAB}" type="presParOf" srcId="{9E9AB6EC-C429-45B0-8215-790AF241A771}" destId="{AA6429A0-5D14-439D-B7CA-283C1FA16F8A}" srcOrd="1" destOrd="0" presId="urn:microsoft.com/office/officeart/2005/8/layout/orgChart1"/>
    <dgm:cxn modelId="{7FF4D3F8-1DD2-4260-8302-174353B5D45F}" type="presParOf" srcId="{AA6429A0-5D14-439D-B7CA-283C1FA16F8A}" destId="{8995B859-485D-48FC-A200-0233387FE612}" srcOrd="0" destOrd="0" presId="urn:microsoft.com/office/officeart/2005/8/layout/orgChart1"/>
    <dgm:cxn modelId="{304B4A6E-A83C-441A-8305-B2641E18A402}" type="presParOf" srcId="{AA6429A0-5D14-439D-B7CA-283C1FA16F8A}" destId="{46553E20-4C25-4883-BE5C-029CECA1155C}" srcOrd="1" destOrd="0" presId="urn:microsoft.com/office/officeart/2005/8/layout/orgChart1"/>
    <dgm:cxn modelId="{E7E797F6-EFE2-4C02-831A-B60BDBC4DD0F}" type="presParOf" srcId="{46553E20-4C25-4883-BE5C-029CECA1155C}" destId="{C05823DC-7714-4963-85C1-8DAAADEBB6E0}" srcOrd="0" destOrd="0" presId="urn:microsoft.com/office/officeart/2005/8/layout/orgChart1"/>
    <dgm:cxn modelId="{654A0C81-8358-4D8E-B814-BA5E89824D10}" type="presParOf" srcId="{C05823DC-7714-4963-85C1-8DAAADEBB6E0}" destId="{9443AB3C-EE66-42B5-8638-62E575178CF5}" srcOrd="0" destOrd="0" presId="urn:microsoft.com/office/officeart/2005/8/layout/orgChart1"/>
    <dgm:cxn modelId="{4771D5F9-6C3B-4E1D-817E-C1BCF472DA38}" type="presParOf" srcId="{C05823DC-7714-4963-85C1-8DAAADEBB6E0}" destId="{4269C5CD-E8BF-469C-972B-C9E43D6DC0F1}" srcOrd="1" destOrd="0" presId="urn:microsoft.com/office/officeart/2005/8/layout/orgChart1"/>
    <dgm:cxn modelId="{7C7D8E90-5457-4921-8FC7-028BA65361A2}" type="presParOf" srcId="{46553E20-4C25-4883-BE5C-029CECA1155C}" destId="{0E334342-BFCB-4472-84B9-93C6C076D003}" srcOrd="1" destOrd="0" presId="urn:microsoft.com/office/officeart/2005/8/layout/orgChart1"/>
    <dgm:cxn modelId="{7DBD7A9D-F991-4DFD-A419-F51674465E03}" type="presParOf" srcId="{46553E20-4C25-4883-BE5C-029CECA1155C}" destId="{2F5FBE7F-9F5C-4ACF-86C9-55A9EA5F54FF}" srcOrd="2" destOrd="0" presId="urn:microsoft.com/office/officeart/2005/8/layout/orgChart1"/>
    <dgm:cxn modelId="{C2627AF5-0823-453D-85DF-7C51C1B0DB73}" type="presParOf" srcId="{AA6429A0-5D14-439D-B7CA-283C1FA16F8A}" destId="{E4515936-C146-4801-A9F3-508F363AA625}" srcOrd="2" destOrd="0" presId="urn:microsoft.com/office/officeart/2005/8/layout/orgChart1"/>
    <dgm:cxn modelId="{A62BDC68-B7C6-4A1A-9140-372495F022CA}" type="presParOf" srcId="{AA6429A0-5D14-439D-B7CA-283C1FA16F8A}" destId="{929A4DB6-41B8-4FB2-97CC-7F10354B731E}" srcOrd="3" destOrd="0" presId="urn:microsoft.com/office/officeart/2005/8/layout/orgChart1"/>
    <dgm:cxn modelId="{2D295F0B-0EAE-4CA2-A591-A5F63631CD1F}" type="presParOf" srcId="{929A4DB6-41B8-4FB2-97CC-7F10354B731E}" destId="{F18C74A4-AF75-4DD9-AAFB-6B8C8FCB999C}" srcOrd="0" destOrd="0" presId="urn:microsoft.com/office/officeart/2005/8/layout/orgChart1"/>
    <dgm:cxn modelId="{E2A92E4C-2BD0-4D5B-B341-717E7211D011}" type="presParOf" srcId="{F18C74A4-AF75-4DD9-AAFB-6B8C8FCB999C}" destId="{59EA5EF9-6FF1-458F-8745-F1235D1D54E7}" srcOrd="0" destOrd="0" presId="urn:microsoft.com/office/officeart/2005/8/layout/orgChart1"/>
    <dgm:cxn modelId="{47C30292-5270-4C8A-8675-26C832993E06}" type="presParOf" srcId="{F18C74A4-AF75-4DD9-AAFB-6B8C8FCB999C}" destId="{500BAB4C-51F7-4E02-92A2-B5671330D01A}" srcOrd="1" destOrd="0" presId="urn:microsoft.com/office/officeart/2005/8/layout/orgChart1"/>
    <dgm:cxn modelId="{6D280344-0C0D-4D8E-B53F-ED6499CACD8E}" type="presParOf" srcId="{929A4DB6-41B8-4FB2-97CC-7F10354B731E}" destId="{9C8962B1-42E7-4F64-B706-ACAB91911055}" srcOrd="1" destOrd="0" presId="urn:microsoft.com/office/officeart/2005/8/layout/orgChart1"/>
    <dgm:cxn modelId="{DCBDEB40-1944-4DCB-9648-F5FBD0F8E418}" type="presParOf" srcId="{929A4DB6-41B8-4FB2-97CC-7F10354B731E}" destId="{4175705A-723A-4C65-990E-2C9402C39280}" srcOrd="2" destOrd="0" presId="urn:microsoft.com/office/officeart/2005/8/layout/orgChart1"/>
    <dgm:cxn modelId="{43840BB1-E270-47FD-97EA-739BD6D71802}" type="presParOf" srcId="{AA6429A0-5D14-439D-B7CA-283C1FA16F8A}" destId="{0D92F671-1C1C-4D2A-9FD3-2115F8AE5998}" srcOrd="4" destOrd="0" presId="urn:microsoft.com/office/officeart/2005/8/layout/orgChart1"/>
    <dgm:cxn modelId="{C3D3534B-CAEC-4BFA-81EA-105D8D91370D}" type="presParOf" srcId="{AA6429A0-5D14-439D-B7CA-283C1FA16F8A}" destId="{DB8FB829-F5BD-4E06-B0D6-4B712EFD202D}" srcOrd="5" destOrd="0" presId="urn:microsoft.com/office/officeart/2005/8/layout/orgChart1"/>
    <dgm:cxn modelId="{A9EC8048-21E3-4642-9C93-7436F71883A0}" type="presParOf" srcId="{DB8FB829-F5BD-4E06-B0D6-4B712EFD202D}" destId="{6742EDE3-0E24-432E-BD9E-08E785259E1C}" srcOrd="0" destOrd="0" presId="urn:microsoft.com/office/officeart/2005/8/layout/orgChart1"/>
    <dgm:cxn modelId="{B54CD87E-BA02-4372-8B3F-F27496AF4C87}" type="presParOf" srcId="{6742EDE3-0E24-432E-BD9E-08E785259E1C}" destId="{92AB1E10-7763-436D-816C-106FB51430BF}" srcOrd="0" destOrd="0" presId="urn:microsoft.com/office/officeart/2005/8/layout/orgChart1"/>
    <dgm:cxn modelId="{F9A43811-2D1D-4F1C-9F37-D8127A3EADA1}" type="presParOf" srcId="{6742EDE3-0E24-432E-BD9E-08E785259E1C}" destId="{78E8ECCC-160E-473F-AB60-0921DCBD6866}" srcOrd="1" destOrd="0" presId="urn:microsoft.com/office/officeart/2005/8/layout/orgChart1"/>
    <dgm:cxn modelId="{865B1576-47DA-43F2-BC1D-0DA4925707F6}" type="presParOf" srcId="{DB8FB829-F5BD-4E06-B0D6-4B712EFD202D}" destId="{992C8973-C7CC-4A9D-9A41-FDDD1AFD4E98}" srcOrd="1" destOrd="0" presId="urn:microsoft.com/office/officeart/2005/8/layout/orgChart1"/>
    <dgm:cxn modelId="{6E727F02-1499-4266-ADED-7F94A09E6CEF}" type="presParOf" srcId="{DB8FB829-F5BD-4E06-B0D6-4B712EFD202D}" destId="{B0537483-BA49-4C7E-AB95-FABE0CCF66C6}" srcOrd="2" destOrd="0" presId="urn:microsoft.com/office/officeart/2005/8/layout/orgChart1"/>
    <dgm:cxn modelId="{364F1EB0-E491-4021-98B7-8F3C559028CB}" type="presParOf" srcId="{AA6429A0-5D14-439D-B7CA-283C1FA16F8A}" destId="{9CDBB2D1-7C5B-4E95-B85F-E087FC4DE92D}" srcOrd="6" destOrd="0" presId="urn:microsoft.com/office/officeart/2005/8/layout/orgChart1"/>
    <dgm:cxn modelId="{0FAED781-8AA7-45CC-899A-9731AAB9AC24}" type="presParOf" srcId="{AA6429A0-5D14-439D-B7CA-283C1FA16F8A}" destId="{A174EADF-1592-4E33-B698-2C21719C1612}" srcOrd="7" destOrd="0" presId="urn:microsoft.com/office/officeart/2005/8/layout/orgChart1"/>
    <dgm:cxn modelId="{9F8B8243-612B-4883-A43A-1145E54C2CBE}" type="presParOf" srcId="{A174EADF-1592-4E33-B698-2C21719C1612}" destId="{82353148-E332-48D3-80E3-995D259BF886}" srcOrd="0" destOrd="0" presId="urn:microsoft.com/office/officeart/2005/8/layout/orgChart1"/>
    <dgm:cxn modelId="{B13450EF-B77E-4F94-BAC9-B21959F197EC}" type="presParOf" srcId="{82353148-E332-48D3-80E3-995D259BF886}" destId="{E63C7C0A-E21A-4FE5-A52D-B2B5E5DB6C94}" srcOrd="0" destOrd="0" presId="urn:microsoft.com/office/officeart/2005/8/layout/orgChart1"/>
    <dgm:cxn modelId="{81A317BF-7486-4C01-91D6-8D19310F4079}" type="presParOf" srcId="{82353148-E332-48D3-80E3-995D259BF886}" destId="{9D62CB4E-5672-4A3E-9BF3-CC98E3216B7D}" srcOrd="1" destOrd="0" presId="urn:microsoft.com/office/officeart/2005/8/layout/orgChart1"/>
    <dgm:cxn modelId="{3045C8C3-C77D-4DD7-B2E1-F0A72131231A}" type="presParOf" srcId="{A174EADF-1592-4E33-B698-2C21719C1612}" destId="{268DF2D5-502B-4110-BADC-9194A039CB14}" srcOrd="1" destOrd="0" presId="urn:microsoft.com/office/officeart/2005/8/layout/orgChart1"/>
    <dgm:cxn modelId="{7D7729E6-4D8D-4DBB-958D-AB71E7660706}" type="presParOf" srcId="{A174EADF-1592-4E33-B698-2C21719C1612}" destId="{61F510BC-7951-4F8B-A913-79274CFAD250}" srcOrd="2" destOrd="0" presId="urn:microsoft.com/office/officeart/2005/8/layout/orgChart1"/>
    <dgm:cxn modelId="{F49A6526-03AA-4192-88F3-8A80C3001A9A}" type="presParOf" srcId="{9E9AB6EC-C429-45B0-8215-790AF241A771}" destId="{2F4738AF-A398-426B-A57B-2C8738498DF2}" srcOrd="2" destOrd="0" presId="urn:microsoft.com/office/officeart/2005/8/layout/orgChart1"/>
    <dgm:cxn modelId="{A47B4584-28F3-4C82-BE05-5BAB91C46104}" type="presParOf" srcId="{4C195FC8-8E1B-43C3-A07B-172880EC51C2}" destId="{E244AC2B-51FD-4A84-9124-9B57127C7D89}" srcOrd="4" destOrd="0" presId="urn:microsoft.com/office/officeart/2005/8/layout/orgChart1"/>
    <dgm:cxn modelId="{EC2489BE-AD52-49E6-8003-490B784D8A50}" type="presParOf" srcId="{4C195FC8-8E1B-43C3-A07B-172880EC51C2}" destId="{9733A74E-C9FA-45FD-A717-8999F2D9320D}" srcOrd="5" destOrd="0" presId="urn:microsoft.com/office/officeart/2005/8/layout/orgChart1"/>
    <dgm:cxn modelId="{F16C5C15-DE6C-4412-87DC-EE45180FBCA3}" type="presParOf" srcId="{9733A74E-C9FA-45FD-A717-8999F2D9320D}" destId="{A338447E-91A6-4D9A-A024-B4E6AB95D0AC}" srcOrd="0" destOrd="0" presId="urn:microsoft.com/office/officeart/2005/8/layout/orgChart1"/>
    <dgm:cxn modelId="{1121BDE3-7406-4B42-B759-F985BE8639F4}" type="presParOf" srcId="{A338447E-91A6-4D9A-A024-B4E6AB95D0AC}" destId="{2C5E0358-2E51-4BC2-8E85-C25793C8668C}" srcOrd="0" destOrd="0" presId="urn:microsoft.com/office/officeart/2005/8/layout/orgChart1"/>
    <dgm:cxn modelId="{026AB877-8176-4003-A0F8-640CDEC7A651}" type="presParOf" srcId="{A338447E-91A6-4D9A-A024-B4E6AB95D0AC}" destId="{612D9E22-6F23-4168-864E-71DEC4FD97D8}" srcOrd="1" destOrd="0" presId="urn:microsoft.com/office/officeart/2005/8/layout/orgChart1"/>
    <dgm:cxn modelId="{1A632334-9869-4BCB-9E48-FFD81BD4EAD0}" type="presParOf" srcId="{9733A74E-C9FA-45FD-A717-8999F2D9320D}" destId="{B40685B5-F4C6-47D1-A018-3963CCCC8CDE}" srcOrd="1" destOrd="0" presId="urn:microsoft.com/office/officeart/2005/8/layout/orgChart1"/>
    <dgm:cxn modelId="{5397E871-7802-43C6-B2A5-63506FF73714}" type="presParOf" srcId="{B40685B5-F4C6-47D1-A018-3963CCCC8CDE}" destId="{F99CC713-4A89-4BC9-8204-F1BFEEE36D88}" srcOrd="0" destOrd="0" presId="urn:microsoft.com/office/officeart/2005/8/layout/orgChart1"/>
    <dgm:cxn modelId="{40A8CBB4-7ACD-4DF8-8388-33362A9EAFF8}" type="presParOf" srcId="{B40685B5-F4C6-47D1-A018-3963CCCC8CDE}" destId="{7AD1A66E-AEAB-4305-BF56-6F57BD7EBDAD}" srcOrd="1" destOrd="0" presId="urn:microsoft.com/office/officeart/2005/8/layout/orgChart1"/>
    <dgm:cxn modelId="{B21923BA-5D3D-4303-9D3A-314214E29889}" type="presParOf" srcId="{7AD1A66E-AEAB-4305-BF56-6F57BD7EBDAD}" destId="{C31DF895-2EDC-4200-8432-ECC8A2FFD5AE}" srcOrd="0" destOrd="0" presId="urn:microsoft.com/office/officeart/2005/8/layout/orgChart1"/>
    <dgm:cxn modelId="{2FBB63AE-16D8-4F78-BC41-10E3BE403137}" type="presParOf" srcId="{C31DF895-2EDC-4200-8432-ECC8A2FFD5AE}" destId="{1FAC3F5C-5A99-424A-8A42-769D628911E4}" srcOrd="0" destOrd="0" presId="urn:microsoft.com/office/officeart/2005/8/layout/orgChart1"/>
    <dgm:cxn modelId="{408B4288-AD63-4CD3-BBF6-27B4EEED7C1B}" type="presParOf" srcId="{C31DF895-2EDC-4200-8432-ECC8A2FFD5AE}" destId="{8B5C97FC-7368-47B8-B9CC-B72E4AB9E92A}" srcOrd="1" destOrd="0" presId="urn:microsoft.com/office/officeart/2005/8/layout/orgChart1"/>
    <dgm:cxn modelId="{F750043D-B9F1-46E4-8742-DBB83ABDF643}" type="presParOf" srcId="{7AD1A66E-AEAB-4305-BF56-6F57BD7EBDAD}" destId="{415FE9B0-E3B9-44F6-8B55-EB548C34646D}" srcOrd="1" destOrd="0" presId="urn:microsoft.com/office/officeart/2005/8/layout/orgChart1"/>
    <dgm:cxn modelId="{DB90ADE6-47B5-4E39-B7AA-4626786EA959}" type="presParOf" srcId="{7AD1A66E-AEAB-4305-BF56-6F57BD7EBDAD}" destId="{58AE7D9F-3B50-49E2-83A9-2C119D2E9AA0}" srcOrd="2" destOrd="0" presId="urn:microsoft.com/office/officeart/2005/8/layout/orgChart1"/>
    <dgm:cxn modelId="{2727BBC5-23A7-45DD-B70B-B85210F46897}" type="presParOf" srcId="{B40685B5-F4C6-47D1-A018-3963CCCC8CDE}" destId="{77B210E1-91F1-4D1B-A380-627B373B8D47}" srcOrd="2" destOrd="0" presId="urn:microsoft.com/office/officeart/2005/8/layout/orgChart1"/>
    <dgm:cxn modelId="{CB2E5C23-B84C-4B04-8B51-E82B1B9BDCD0}" type="presParOf" srcId="{B40685B5-F4C6-47D1-A018-3963CCCC8CDE}" destId="{95C95D85-5FB2-48FC-A0B8-B6834A4F1F29}" srcOrd="3" destOrd="0" presId="urn:microsoft.com/office/officeart/2005/8/layout/orgChart1"/>
    <dgm:cxn modelId="{E5C4FE27-F104-4B2E-85CD-8895E63427D2}" type="presParOf" srcId="{95C95D85-5FB2-48FC-A0B8-B6834A4F1F29}" destId="{480CC33B-11E7-40C5-9D11-3BA48A38AF03}" srcOrd="0" destOrd="0" presId="urn:microsoft.com/office/officeart/2005/8/layout/orgChart1"/>
    <dgm:cxn modelId="{0A855B8C-90B6-4B3B-95F5-D8613A4DABC1}" type="presParOf" srcId="{480CC33B-11E7-40C5-9D11-3BA48A38AF03}" destId="{BAF06FAF-FE95-45F2-BB57-FD2C68CA8145}" srcOrd="0" destOrd="0" presId="urn:microsoft.com/office/officeart/2005/8/layout/orgChart1"/>
    <dgm:cxn modelId="{7F26C07B-6AF7-48C4-BE02-B00B6E9CC886}" type="presParOf" srcId="{480CC33B-11E7-40C5-9D11-3BA48A38AF03}" destId="{268E0784-5A02-46A1-A783-A71D6453EFB8}" srcOrd="1" destOrd="0" presId="urn:microsoft.com/office/officeart/2005/8/layout/orgChart1"/>
    <dgm:cxn modelId="{C4745F1F-D1D6-4A3D-840D-45D79695B907}" type="presParOf" srcId="{95C95D85-5FB2-48FC-A0B8-B6834A4F1F29}" destId="{4D948365-D4D1-44AC-9BFF-5DB2C3886D8A}" srcOrd="1" destOrd="0" presId="urn:microsoft.com/office/officeart/2005/8/layout/orgChart1"/>
    <dgm:cxn modelId="{2C5A0D11-1F52-49BC-8A7B-3ADED5E4F818}" type="presParOf" srcId="{95C95D85-5FB2-48FC-A0B8-B6834A4F1F29}" destId="{0E0A5F06-6B27-431D-8DE9-2EF6ACC66A1A}" srcOrd="2" destOrd="0" presId="urn:microsoft.com/office/officeart/2005/8/layout/orgChart1"/>
    <dgm:cxn modelId="{3E11894A-85E6-4255-BFFB-351440B74624}" type="presParOf" srcId="{9733A74E-C9FA-45FD-A717-8999F2D9320D}" destId="{244416DE-ACAE-4F80-9CE9-72914C68B73D}" srcOrd="2" destOrd="0" presId="urn:microsoft.com/office/officeart/2005/8/layout/orgChart1"/>
    <dgm:cxn modelId="{EEB15F57-B661-4D71-9809-EAA983FC5FD5}" type="presParOf" srcId="{4C195FC8-8E1B-43C3-A07B-172880EC51C2}" destId="{440DA2E9-E4DA-439D-8C3B-8FDAE8B9B3C0}" srcOrd="6" destOrd="0" presId="urn:microsoft.com/office/officeart/2005/8/layout/orgChart1"/>
    <dgm:cxn modelId="{3F40F13D-04BB-40C6-B8A8-C632A3F906CB}" type="presParOf" srcId="{4C195FC8-8E1B-43C3-A07B-172880EC51C2}" destId="{2BB6D11E-1BFE-4256-A389-76A9E1B9D240}" srcOrd="7" destOrd="0" presId="urn:microsoft.com/office/officeart/2005/8/layout/orgChart1"/>
    <dgm:cxn modelId="{1F41D7D1-319B-4B33-8047-FBCC55BA3E5B}" type="presParOf" srcId="{2BB6D11E-1BFE-4256-A389-76A9E1B9D240}" destId="{58E7EB30-27C3-4571-855B-2EFB5B33E70D}" srcOrd="0" destOrd="0" presId="urn:microsoft.com/office/officeart/2005/8/layout/orgChart1"/>
    <dgm:cxn modelId="{7AE029B4-50E7-48DE-9C29-12F4CCACFDE3}" type="presParOf" srcId="{58E7EB30-27C3-4571-855B-2EFB5B33E70D}" destId="{CA6A92F3-5312-478B-8D05-65A2BBBDB817}" srcOrd="0" destOrd="0" presId="urn:microsoft.com/office/officeart/2005/8/layout/orgChart1"/>
    <dgm:cxn modelId="{40262E91-B55D-4996-A193-30ED9E3A74C9}" type="presParOf" srcId="{58E7EB30-27C3-4571-855B-2EFB5B33E70D}" destId="{AE76726E-EDDD-4CB0-8DF7-8428416BD662}" srcOrd="1" destOrd="0" presId="urn:microsoft.com/office/officeart/2005/8/layout/orgChart1"/>
    <dgm:cxn modelId="{72B076C6-A7FC-4BB5-85F5-2165A5F950E9}" type="presParOf" srcId="{2BB6D11E-1BFE-4256-A389-76A9E1B9D240}" destId="{E0A3B00B-5B00-4793-8841-BC863F378D11}" srcOrd="1" destOrd="0" presId="urn:microsoft.com/office/officeart/2005/8/layout/orgChart1"/>
    <dgm:cxn modelId="{4658AAE3-302C-414D-80B7-8A0A0366A739}" type="presParOf" srcId="{E0A3B00B-5B00-4793-8841-BC863F378D11}" destId="{12F5AAFC-A7F5-4D5E-A43D-C04084BEDE80}" srcOrd="0" destOrd="0" presId="urn:microsoft.com/office/officeart/2005/8/layout/orgChart1"/>
    <dgm:cxn modelId="{50A65660-C8EC-4CC8-BFBF-0EF2D8FE8DA8}" type="presParOf" srcId="{E0A3B00B-5B00-4793-8841-BC863F378D11}" destId="{E1FEA043-322B-42EB-82D1-4153FF575B44}" srcOrd="1" destOrd="0" presId="urn:microsoft.com/office/officeart/2005/8/layout/orgChart1"/>
    <dgm:cxn modelId="{88B01877-0E6D-4432-9D16-A786009D6736}" type="presParOf" srcId="{E1FEA043-322B-42EB-82D1-4153FF575B44}" destId="{E8E95ACD-DD0C-453C-9732-356DAE87E132}" srcOrd="0" destOrd="0" presId="urn:microsoft.com/office/officeart/2005/8/layout/orgChart1"/>
    <dgm:cxn modelId="{F7FFE3D0-7887-46CA-B3E2-747F86E16289}" type="presParOf" srcId="{E8E95ACD-DD0C-453C-9732-356DAE87E132}" destId="{5CD25B17-473C-41DD-B41C-79FE6EC7009A}" srcOrd="0" destOrd="0" presId="urn:microsoft.com/office/officeart/2005/8/layout/orgChart1"/>
    <dgm:cxn modelId="{5AF8689D-910C-4AD6-B3AE-400136247B24}" type="presParOf" srcId="{E8E95ACD-DD0C-453C-9732-356DAE87E132}" destId="{1A0F652A-0798-4EF8-BBC3-1B0EE4E1E361}" srcOrd="1" destOrd="0" presId="urn:microsoft.com/office/officeart/2005/8/layout/orgChart1"/>
    <dgm:cxn modelId="{40ECBBAF-35D2-4573-BA12-691E296B57E8}" type="presParOf" srcId="{E1FEA043-322B-42EB-82D1-4153FF575B44}" destId="{F33B5F50-FEC3-496F-82FB-EBCBD87DDEEE}" srcOrd="1" destOrd="0" presId="urn:microsoft.com/office/officeart/2005/8/layout/orgChart1"/>
    <dgm:cxn modelId="{633E96E1-1D49-4A34-B6F7-1411D581A404}" type="presParOf" srcId="{E1FEA043-322B-42EB-82D1-4153FF575B44}" destId="{1CAF9374-AB23-4594-93A5-472AB75E9170}" srcOrd="2" destOrd="0" presId="urn:microsoft.com/office/officeart/2005/8/layout/orgChart1"/>
    <dgm:cxn modelId="{12A0749C-1858-4999-B09C-4247CA4D0623}" type="presParOf" srcId="{E0A3B00B-5B00-4793-8841-BC863F378D11}" destId="{BA52F5DC-E05C-4375-898D-F82D9BBF25CB}" srcOrd="2" destOrd="0" presId="urn:microsoft.com/office/officeart/2005/8/layout/orgChart1"/>
    <dgm:cxn modelId="{3D55F922-4228-40E1-85C7-E464CB067046}" type="presParOf" srcId="{E0A3B00B-5B00-4793-8841-BC863F378D11}" destId="{A3D558AE-8C05-4D38-8358-3E9D363764D8}" srcOrd="3" destOrd="0" presId="urn:microsoft.com/office/officeart/2005/8/layout/orgChart1"/>
    <dgm:cxn modelId="{8BBC7626-1DB9-4428-AC58-B77D0AA26B4D}" type="presParOf" srcId="{A3D558AE-8C05-4D38-8358-3E9D363764D8}" destId="{572F5943-1824-4D3E-8E0F-601057C00935}" srcOrd="0" destOrd="0" presId="urn:microsoft.com/office/officeart/2005/8/layout/orgChart1"/>
    <dgm:cxn modelId="{65143D2C-3E72-45CC-A34B-E4C18E1D616A}" type="presParOf" srcId="{572F5943-1824-4D3E-8E0F-601057C00935}" destId="{19F09A3B-CDAC-4F00-A780-A1E1677FE62B}" srcOrd="0" destOrd="0" presId="urn:microsoft.com/office/officeart/2005/8/layout/orgChart1"/>
    <dgm:cxn modelId="{3E6A82BC-191F-4468-B386-703E6F1209D8}" type="presParOf" srcId="{572F5943-1824-4D3E-8E0F-601057C00935}" destId="{01B6DDD6-2B4A-4827-B238-DEA4EA458EA0}" srcOrd="1" destOrd="0" presId="urn:microsoft.com/office/officeart/2005/8/layout/orgChart1"/>
    <dgm:cxn modelId="{5968163C-AC4C-497A-81DA-39082EEECF91}" type="presParOf" srcId="{A3D558AE-8C05-4D38-8358-3E9D363764D8}" destId="{435DE366-8554-40BC-8396-E5B236C2B6B8}" srcOrd="1" destOrd="0" presId="urn:microsoft.com/office/officeart/2005/8/layout/orgChart1"/>
    <dgm:cxn modelId="{887E5785-FEEA-4402-B152-6D3E122864DF}" type="presParOf" srcId="{A3D558AE-8C05-4D38-8358-3E9D363764D8}" destId="{7F064B5E-8AF1-4934-83FE-45F295F55634}" srcOrd="2" destOrd="0" presId="urn:microsoft.com/office/officeart/2005/8/layout/orgChart1"/>
    <dgm:cxn modelId="{5525A2A4-E9AB-40F3-9AE6-134DB535BECA}" type="presParOf" srcId="{2BB6D11E-1BFE-4256-A389-76A9E1B9D240}" destId="{A10B035B-664F-48E1-9B41-62EBB80DF21C}" srcOrd="2" destOrd="0" presId="urn:microsoft.com/office/officeart/2005/8/layout/orgChart1"/>
    <dgm:cxn modelId="{0BC5127C-8676-4A04-8463-6E56997B452B}" type="presParOf" srcId="{4C195FC8-8E1B-43C3-A07B-172880EC51C2}" destId="{5AABCCD3-89DA-4968-AD42-BA9127131F4D}" srcOrd="8" destOrd="0" presId="urn:microsoft.com/office/officeart/2005/8/layout/orgChart1"/>
    <dgm:cxn modelId="{3E935D17-68A6-4A34-8E86-08B0B495324A}" type="presParOf" srcId="{4C195FC8-8E1B-43C3-A07B-172880EC51C2}" destId="{14633523-D471-4DCE-BBAC-31105BCDF62E}" srcOrd="9" destOrd="0" presId="urn:microsoft.com/office/officeart/2005/8/layout/orgChart1"/>
    <dgm:cxn modelId="{9FCFF915-C83B-4401-B321-CA0807DC64D3}" type="presParOf" srcId="{14633523-D471-4DCE-BBAC-31105BCDF62E}" destId="{E979369F-5BDD-4058-9DB3-4F2E3DBB505C}" srcOrd="0" destOrd="0" presId="urn:microsoft.com/office/officeart/2005/8/layout/orgChart1"/>
    <dgm:cxn modelId="{62AAC429-5D82-4732-911E-5CB3FDB27FCD}" type="presParOf" srcId="{E979369F-5BDD-4058-9DB3-4F2E3DBB505C}" destId="{05F8CC0A-1C2A-43E9-A7A3-7DB658A0D8E5}" srcOrd="0" destOrd="0" presId="urn:microsoft.com/office/officeart/2005/8/layout/orgChart1"/>
    <dgm:cxn modelId="{2D44EA87-5C23-48DD-8A0F-9B944DE5A786}" type="presParOf" srcId="{E979369F-5BDD-4058-9DB3-4F2E3DBB505C}" destId="{538A07C6-2640-4A21-83FD-9EE74D74135A}" srcOrd="1" destOrd="0" presId="urn:microsoft.com/office/officeart/2005/8/layout/orgChart1"/>
    <dgm:cxn modelId="{48A1895D-BDA7-4444-AE4B-9C4DBC570AD0}" type="presParOf" srcId="{14633523-D471-4DCE-BBAC-31105BCDF62E}" destId="{79E6CD26-65F9-4209-8EFF-EB92A77754B8}" srcOrd="1" destOrd="0" presId="urn:microsoft.com/office/officeart/2005/8/layout/orgChart1"/>
    <dgm:cxn modelId="{89525C57-E5D4-4CE3-8FF6-27038E0759AF}" type="presParOf" srcId="{79E6CD26-65F9-4209-8EFF-EB92A77754B8}" destId="{78F0052B-FF7C-4F2D-86B9-60D60FC77DDE}" srcOrd="0" destOrd="0" presId="urn:microsoft.com/office/officeart/2005/8/layout/orgChart1"/>
    <dgm:cxn modelId="{92368545-21B6-4E91-92FD-8FE19F7FFD78}" type="presParOf" srcId="{79E6CD26-65F9-4209-8EFF-EB92A77754B8}" destId="{44FF311A-E89C-43EE-9570-AF8779DE50E6}" srcOrd="1" destOrd="0" presId="urn:microsoft.com/office/officeart/2005/8/layout/orgChart1"/>
    <dgm:cxn modelId="{FA9D757D-6186-4774-81F2-386F7499A850}" type="presParOf" srcId="{44FF311A-E89C-43EE-9570-AF8779DE50E6}" destId="{01F3FF28-6FBC-4F5B-A866-6CC930EB968D}" srcOrd="0" destOrd="0" presId="urn:microsoft.com/office/officeart/2005/8/layout/orgChart1"/>
    <dgm:cxn modelId="{7F61BE44-1D5A-4BD1-94DD-B9D49B8B96C8}" type="presParOf" srcId="{01F3FF28-6FBC-4F5B-A866-6CC930EB968D}" destId="{57727486-6F66-474D-9F5D-71F2DC34A947}" srcOrd="0" destOrd="0" presId="urn:microsoft.com/office/officeart/2005/8/layout/orgChart1"/>
    <dgm:cxn modelId="{A818418C-EC6F-4BF6-A952-361D7A8C2402}" type="presParOf" srcId="{01F3FF28-6FBC-4F5B-A866-6CC930EB968D}" destId="{58F6A7B0-6FC0-49C8-99C2-BA2022D656DB}" srcOrd="1" destOrd="0" presId="urn:microsoft.com/office/officeart/2005/8/layout/orgChart1"/>
    <dgm:cxn modelId="{529039FF-5176-4919-B96A-88ED854ACDF7}" type="presParOf" srcId="{44FF311A-E89C-43EE-9570-AF8779DE50E6}" destId="{4761410E-80BD-423F-A900-02836818D3B5}" srcOrd="1" destOrd="0" presId="urn:microsoft.com/office/officeart/2005/8/layout/orgChart1"/>
    <dgm:cxn modelId="{B0843E2D-8E7B-4799-918C-76E03682C6A7}" type="presParOf" srcId="{44FF311A-E89C-43EE-9570-AF8779DE50E6}" destId="{21E4D1A8-2358-4A9D-A477-CA7E6CEA8104}" srcOrd="2" destOrd="0" presId="urn:microsoft.com/office/officeart/2005/8/layout/orgChart1"/>
    <dgm:cxn modelId="{08CE998D-1CEC-4B9E-A0B3-395AA8D7117A}" type="presParOf" srcId="{79E6CD26-65F9-4209-8EFF-EB92A77754B8}" destId="{226A0379-23C2-4B73-9237-2401130385CE}" srcOrd="2" destOrd="0" presId="urn:microsoft.com/office/officeart/2005/8/layout/orgChart1"/>
    <dgm:cxn modelId="{B9C2ED8A-ACA2-4731-8863-EE25AD2FA20A}" type="presParOf" srcId="{79E6CD26-65F9-4209-8EFF-EB92A77754B8}" destId="{1D03455A-31BB-48AF-9198-12BBE7743C53}" srcOrd="3" destOrd="0" presId="urn:microsoft.com/office/officeart/2005/8/layout/orgChart1"/>
    <dgm:cxn modelId="{EC09B880-A9D3-401D-97C6-02213CA8577B}" type="presParOf" srcId="{1D03455A-31BB-48AF-9198-12BBE7743C53}" destId="{9409651D-C227-4743-90B7-BCB83D08255C}" srcOrd="0" destOrd="0" presId="urn:microsoft.com/office/officeart/2005/8/layout/orgChart1"/>
    <dgm:cxn modelId="{D3560DB7-68D3-42EE-8A8D-607E192E2B94}" type="presParOf" srcId="{9409651D-C227-4743-90B7-BCB83D08255C}" destId="{383DC67A-A733-4EEF-A7FC-8CB8B6204CB0}" srcOrd="0" destOrd="0" presId="urn:microsoft.com/office/officeart/2005/8/layout/orgChart1"/>
    <dgm:cxn modelId="{2C5F9A09-B86A-4152-9E64-BF0A992BCCBB}" type="presParOf" srcId="{9409651D-C227-4743-90B7-BCB83D08255C}" destId="{113851E1-3FE8-4BA4-8360-B162A36D2AFE}" srcOrd="1" destOrd="0" presId="urn:microsoft.com/office/officeart/2005/8/layout/orgChart1"/>
    <dgm:cxn modelId="{01D5E3F8-CC57-4B06-85D5-18EB0EFAFD1E}" type="presParOf" srcId="{1D03455A-31BB-48AF-9198-12BBE7743C53}" destId="{E193E936-B8E1-41F0-9990-9C3BF1CD617D}" srcOrd="1" destOrd="0" presId="urn:microsoft.com/office/officeart/2005/8/layout/orgChart1"/>
    <dgm:cxn modelId="{B68D5E2E-C30A-4DDC-968D-7D50A42916DA}" type="presParOf" srcId="{1D03455A-31BB-48AF-9198-12BBE7743C53}" destId="{CE90D45D-D9E4-46AB-ABC2-9D47BA5AAFAD}" srcOrd="2" destOrd="0" presId="urn:microsoft.com/office/officeart/2005/8/layout/orgChart1"/>
    <dgm:cxn modelId="{65656A3E-DC38-491F-85DA-73E3E1EBE24B}" type="presParOf" srcId="{14633523-D471-4DCE-BBAC-31105BCDF62E}" destId="{C9C7EBC0-DD5F-488C-AC73-1DAC2CB52233}" srcOrd="2" destOrd="0" presId="urn:microsoft.com/office/officeart/2005/8/layout/orgChart1"/>
    <dgm:cxn modelId="{FF783557-D5AE-4946-ACD5-8A16FC61529D}" type="presParOf" srcId="{1B80C234-4359-40A8-9127-C01D474F001D}" destId="{1B9FC207-133E-45A1-99B9-72D3169BBC58}"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12096E-F167-42FE-BE15-A8E29828F5F7}">
      <dsp:nvSpPr>
        <dsp:cNvPr id="0" name=""/>
        <dsp:cNvSpPr/>
      </dsp:nvSpPr>
      <dsp:spPr>
        <a:xfrm>
          <a:off x="3804" y="435650"/>
          <a:ext cx="841050" cy="1725983"/>
        </a:xfrm>
        <a:prstGeom prst="roundRect">
          <a:avLst>
            <a:gd name="adj" fmla="val 1000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Dispute    arises</a:t>
          </a:r>
        </a:p>
      </dsp:txBody>
      <dsp:txXfrm>
        <a:off x="28438" y="460284"/>
        <a:ext cx="791782" cy="1676715"/>
      </dsp:txXfrm>
    </dsp:sp>
    <dsp:sp modelId="{8C9EA311-0727-4677-ACBC-B3AB433EF3E4}">
      <dsp:nvSpPr>
        <dsp:cNvPr id="0" name=""/>
        <dsp:cNvSpPr/>
      </dsp:nvSpPr>
      <dsp:spPr>
        <a:xfrm>
          <a:off x="953602" y="1163795"/>
          <a:ext cx="230544" cy="269693"/>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953602" y="1217734"/>
        <a:ext cx="161381" cy="161815"/>
      </dsp:txXfrm>
    </dsp:sp>
    <dsp:sp modelId="{A5A26C42-A92E-4C9D-94BA-5378EE37EE64}">
      <dsp:nvSpPr>
        <dsp:cNvPr id="0" name=""/>
        <dsp:cNvSpPr/>
      </dsp:nvSpPr>
      <dsp:spPr>
        <a:xfrm>
          <a:off x="1279844" y="435650"/>
          <a:ext cx="1087471" cy="1725983"/>
        </a:xfrm>
        <a:prstGeom prst="roundRect">
          <a:avLst>
            <a:gd name="adj" fmla="val 1000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Parties address issue directly for resolution (informal conversation)</a:t>
          </a:r>
        </a:p>
      </dsp:txBody>
      <dsp:txXfrm>
        <a:off x="1311695" y="467501"/>
        <a:ext cx="1023769" cy="1662281"/>
      </dsp:txXfrm>
    </dsp:sp>
    <dsp:sp modelId="{8ACF2B35-2438-48CA-871A-A9F85111BE6B}">
      <dsp:nvSpPr>
        <dsp:cNvPr id="0" name=""/>
        <dsp:cNvSpPr/>
      </dsp:nvSpPr>
      <dsp:spPr>
        <a:xfrm>
          <a:off x="2476063" y="1163795"/>
          <a:ext cx="230544" cy="269693"/>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476063" y="1217734"/>
        <a:ext cx="161381" cy="161815"/>
      </dsp:txXfrm>
    </dsp:sp>
    <dsp:sp modelId="{A373128D-9903-4FF1-A72B-7F9DF0D6A5BF}">
      <dsp:nvSpPr>
        <dsp:cNvPr id="0" name=""/>
        <dsp:cNvSpPr/>
      </dsp:nvSpPr>
      <dsp:spPr>
        <a:xfrm>
          <a:off x="2802305" y="435650"/>
          <a:ext cx="1087471" cy="1725983"/>
        </a:xfrm>
        <a:prstGeom prst="roundRect">
          <a:avLst>
            <a:gd name="adj" fmla="val 1000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Individuals consult own supervisor(s) / Faculty advisor(s)     for resolution</a:t>
          </a:r>
        </a:p>
      </dsp:txBody>
      <dsp:txXfrm>
        <a:off x="2834156" y="467501"/>
        <a:ext cx="1023769" cy="1662281"/>
      </dsp:txXfrm>
    </dsp:sp>
    <dsp:sp modelId="{3A91B464-0439-4CFF-A199-80685B1EFD12}">
      <dsp:nvSpPr>
        <dsp:cNvPr id="0" name=""/>
        <dsp:cNvSpPr/>
      </dsp:nvSpPr>
      <dsp:spPr>
        <a:xfrm>
          <a:off x="3998524" y="1163795"/>
          <a:ext cx="230544" cy="269693"/>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3998524" y="1217734"/>
        <a:ext cx="161381" cy="161815"/>
      </dsp:txXfrm>
    </dsp:sp>
    <dsp:sp modelId="{6A30B32A-7928-43E4-9FC4-7523E84FB9AF}">
      <dsp:nvSpPr>
        <dsp:cNvPr id="0" name=""/>
        <dsp:cNvSpPr/>
      </dsp:nvSpPr>
      <dsp:spPr>
        <a:xfrm>
          <a:off x="4324765" y="435650"/>
          <a:ext cx="984346" cy="1725983"/>
        </a:xfrm>
        <a:prstGeom prst="roundRect">
          <a:avLst>
            <a:gd name="adj" fmla="val 1000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Consult Department Chair or Director        for resolution</a:t>
          </a:r>
        </a:p>
      </dsp:txBody>
      <dsp:txXfrm>
        <a:off x="4353596" y="464481"/>
        <a:ext cx="926684" cy="1668321"/>
      </dsp:txXfrm>
    </dsp:sp>
    <dsp:sp modelId="{4A16B7B8-EAD0-4F88-A734-1490F37C8332}">
      <dsp:nvSpPr>
        <dsp:cNvPr id="0" name=""/>
        <dsp:cNvSpPr/>
      </dsp:nvSpPr>
      <dsp:spPr>
        <a:xfrm>
          <a:off x="5417860" y="1163795"/>
          <a:ext cx="230544" cy="269693"/>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p>
      </dsp:txBody>
      <dsp:txXfrm>
        <a:off x="5417860" y="1217734"/>
        <a:ext cx="161381" cy="161815"/>
      </dsp:txXfrm>
    </dsp:sp>
    <dsp:sp modelId="{39F3BA58-679E-44AC-B9D3-322C67516A14}">
      <dsp:nvSpPr>
        <dsp:cNvPr id="0" name=""/>
        <dsp:cNvSpPr/>
      </dsp:nvSpPr>
      <dsp:spPr>
        <a:xfrm>
          <a:off x="5744101" y="435650"/>
          <a:ext cx="1306401" cy="1725983"/>
        </a:xfrm>
        <a:prstGeom prst="roundRect">
          <a:avLst>
            <a:gd name="adj" fmla="val 1000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Consult Division Level Office  </a:t>
          </a:r>
          <a:br>
            <a:rPr lang="en-US" sz="1200" kern="1200" dirty="0">
              <a:solidFill>
                <a:schemeClr val="tx1"/>
              </a:solidFill>
            </a:rPr>
          </a:br>
          <a:r>
            <a:rPr lang="en-US" sz="1200" kern="1200" dirty="0">
              <a:solidFill>
                <a:schemeClr val="tx1"/>
              </a:solidFill>
            </a:rPr>
            <a:t>(Academic Dean, Dean of Students)                    for resolution</a:t>
          </a:r>
        </a:p>
      </dsp:txBody>
      <dsp:txXfrm>
        <a:off x="5782364" y="473913"/>
        <a:ext cx="1229875" cy="1649457"/>
      </dsp:txXfrm>
    </dsp:sp>
    <dsp:sp modelId="{6E970A6C-0478-44B9-BD9D-BA11F6561EE4}">
      <dsp:nvSpPr>
        <dsp:cNvPr id="0" name=""/>
        <dsp:cNvSpPr/>
      </dsp:nvSpPr>
      <dsp:spPr>
        <a:xfrm>
          <a:off x="7159250" y="1163795"/>
          <a:ext cx="230544" cy="269693"/>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7159250" y="1217734"/>
        <a:ext cx="161381" cy="161815"/>
      </dsp:txXfrm>
    </dsp:sp>
    <dsp:sp modelId="{45256023-3F49-458D-802F-5E9C27B728FA}">
      <dsp:nvSpPr>
        <dsp:cNvPr id="0" name=""/>
        <dsp:cNvSpPr/>
      </dsp:nvSpPr>
      <dsp:spPr>
        <a:xfrm>
          <a:off x="7485492" y="435650"/>
          <a:ext cx="1218512" cy="1725983"/>
        </a:xfrm>
        <a:prstGeom prst="roundRect">
          <a:avLst>
            <a:gd name="adj" fmla="val 1000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Consult College Level Office  (Provost, VP of Student Affairs, Human Resources)         for resolution</a:t>
          </a:r>
        </a:p>
      </dsp:txBody>
      <dsp:txXfrm>
        <a:off x="7521181" y="471339"/>
        <a:ext cx="1147134" cy="1654605"/>
      </dsp:txXfrm>
    </dsp:sp>
    <dsp:sp modelId="{6488DD63-0D46-4E9F-8422-33B6BA9269FD}">
      <dsp:nvSpPr>
        <dsp:cNvPr id="0" name=""/>
        <dsp:cNvSpPr/>
      </dsp:nvSpPr>
      <dsp:spPr>
        <a:xfrm>
          <a:off x="8812751" y="1163795"/>
          <a:ext cx="230544" cy="269693"/>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p>
      </dsp:txBody>
      <dsp:txXfrm>
        <a:off x="8812751" y="1217734"/>
        <a:ext cx="161381" cy="161815"/>
      </dsp:txXfrm>
    </dsp:sp>
    <dsp:sp modelId="{E43CAE41-2FEF-4786-88D4-9A3D274EBB9D}">
      <dsp:nvSpPr>
        <dsp:cNvPr id="0" name=""/>
        <dsp:cNvSpPr/>
      </dsp:nvSpPr>
      <dsp:spPr>
        <a:xfrm>
          <a:off x="9138993" y="435650"/>
          <a:ext cx="1087471" cy="1725983"/>
        </a:xfrm>
        <a:prstGeom prst="roundRect">
          <a:avLst>
            <a:gd name="adj" fmla="val 1000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Formal Complaint or Grievance to Appropriate Office            for resolution</a:t>
          </a:r>
          <a:br>
            <a:rPr lang="en-US" sz="1200" kern="1200" dirty="0">
              <a:solidFill>
                <a:schemeClr val="tx1"/>
              </a:solidFill>
            </a:rPr>
          </a:br>
          <a:r>
            <a:rPr lang="en-US" sz="1200" kern="1200" dirty="0">
              <a:solidFill>
                <a:schemeClr val="tx1"/>
              </a:solidFill>
            </a:rPr>
            <a:t>(see chart)</a:t>
          </a:r>
        </a:p>
      </dsp:txBody>
      <dsp:txXfrm>
        <a:off x="9170844" y="467501"/>
        <a:ext cx="1023769" cy="1662281"/>
      </dsp:txXfrm>
    </dsp:sp>
    <dsp:sp modelId="{592163D8-98CB-431E-A1DE-E40AEA89564F}">
      <dsp:nvSpPr>
        <dsp:cNvPr id="0" name=""/>
        <dsp:cNvSpPr/>
      </dsp:nvSpPr>
      <dsp:spPr>
        <a:xfrm>
          <a:off x="10335212" y="1163795"/>
          <a:ext cx="230544" cy="269693"/>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0335212" y="1217734"/>
        <a:ext cx="161381" cy="161815"/>
      </dsp:txXfrm>
    </dsp:sp>
    <dsp:sp modelId="{3EEE32F1-FC23-42ED-8369-28E0A7172088}">
      <dsp:nvSpPr>
        <dsp:cNvPr id="0" name=""/>
        <dsp:cNvSpPr/>
      </dsp:nvSpPr>
      <dsp:spPr>
        <a:xfrm>
          <a:off x="10661454" y="435650"/>
          <a:ext cx="1087471" cy="1725983"/>
        </a:xfrm>
        <a:prstGeom prst="roundRect">
          <a:avLst>
            <a:gd name="adj" fmla="val 10000"/>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Resolution/ Determination  (could occur here or at any point prior)</a:t>
          </a:r>
        </a:p>
      </dsp:txBody>
      <dsp:txXfrm>
        <a:off x="10693305" y="467501"/>
        <a:ext cx="1023769" cy="16622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6A0379-23C2-4B73-9237-2401130385CE}">
      <dsp:nvSpPr>
        <dsp:cNvPr id="0" name=""/>
        <dsp:cNvSpPr/>
      </dsp:nvSpPr>
      <dsp:spPr>
        <a:xfrm>
          <a:off x="9619628" y="1649310"/>
          <a:ext cx="313569" cy="3173915"/>
        </a:xfrm>
        <a:custGeom>
          <a:avLst/>
          <a:gdLst/>
          <a:ahLst/>
          <a:cxnLst/>
          <a:rect l="0" t="0" r="0" b="0"/>
          <a:pathLst>
            <a:path>
              <a:moveTo>
                <a:pt x="0" y="0"/>
              </a:moveTo>
              <a:lnTo>
                <a:pt x="0" y="3173915"/>
              </a:lnTo>
              <a:lnTo>
                <a:pt x="313569" y="317391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8F0052B-FF7C-4F2D-86B9-60D60FC77DDE}">
      <dsp:nvSpPr>
        <dsp:cNvPr id="0" name=""/>
        <dsp:cNvSpPr/>
      </dsp:nvSpPr>
      <dsp:spPr>
        <a:xfrm>
          <a:off x="9619628" y="1649310"/>
          <a:ext cx="299293" cy="1382654"/>
        </a:xfrm>
        <a:custGeom>
          <a:avLst/>
          <a:gdLst/>
          <a:ahLst/>
          <a:cxnLst/>
          <a:rect l="0" t="0" r="0" b="0"/>
          <a:pathLst>
            <a:path>
              <a:moveTo>
                <a:pt x="0" y="0"/>
              </a:moveTo>
              <a:lnTo>
                <a:pt x="0" y="1382654"/>
              </a:lnTo>
              <a:lnTo>
                <a:pt x="299293" y="138265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AABCCD3-89DA-4968-AD42-BA9127131F4D}">
      <dsp:nvSpPr>
        <dsp:cNvPr id="0" name=""/>
        <dsp:cNvSpPr/>
      </dsp:nvSpPr>
      <dsp:spPr>
        <a:xfrm>
          <a:off x="5824253" y="557828"/>
          <a:ext cx="4551305" cy="267064"/>
        </a:xfrm>
        <a:custGeom>
          <a:avLst/>
          <a:gdLst/>
          <a:ahLst/>
          <a:cxnLst/>
          <a:rect l="0" t="0" r="0" b="0"/>
          <a:pathLst>
            <a:path>
              <a:moveTo>
                <a:pt x="0" y="0"/>
              </a:moveTo>
              <a:lnTo>
                <a:pt x="0" y="123624"/>
              </a:lnTo>
              <a:lnTo>
                <a:pt x="4551305" y="123624"/>
              </a:lnTo>
              <a:lnTo>
                <a:pt x="4551305" y="2670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52F5DC-E05C-4375-898D-F82D9BBF25CB}">
      <dsp:nvSpPr>
        <dsp:cNvPr id="0" name=""/>
        <dsp:cNvSpPr/>
      </dsp:nvSpPr>
      <dsp:spPr>
        <a:xfrm>
          <a:off x="7478746" y="1750237"/>
          <a:ext cx="270007" cy="3292666"/>
        </a:xfrm>
        <a:custGeom>
          <a:avLst/>
          <a:gdLst/>
          <a:ahLst/>
          <a:cxnLst/>
          <a:rect l="0" t="0" r="0" b="0"/>
          <a:pathLst>
            <a:path>
              <a:moveTo>
                <a:pt x="0" y="0"/>
              </a:moveTo>
              <a:lnTo>
                <a:pt x="0" y="3292666"/>
              </a:lnTo>
              <a:lnTo>
                <a:pt x="270007" y="329266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2F5AAFC-A7F5-4D5E-A43D-C04084BEDE80}">
      <dsp:nvSpPr>
        <dsp:cNvPr id="0" name=""/>
        <dsp:cNvSpPr/>
      </dsp:nvSpPr>
      <dsp:spPr>
        <a:xfrm>
          <a:off x="7478746" y="1750237"/>
          <a:ext cx="270007" cy="1260816"/>
        </a:xfrm>
        <a:custGeom>
          <a:avLst/>
          <a:gdLst/>
          <a:ahLst/>
          <a:cxnLst/>
          <a:rect l="0" t="0" r="0" b="0"/>
          <a:pathLst>
            <a:path>
              <a:moveTo>
                <a:pt x="0" y="0"/>
              </a:moveTo>
              <a:lnTo>
                <a:pt x="0" y="1260816"/>
              </a:lnTo>
              <a:lnTo>
                <a:pt x="270007" y="12608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0DA2E9-E4DA-439D-8C3B-8FDAE8B9B3C0}">
      <dsp:nvSpPr>
        <dsp:cNvPr id="0" name=""/>
        <dsp:cNvSpPr/>
      </dsp:nvSpPr>
      <dsp:spPr>
        <a:xfrm>
          <a:off x="5824253" y="557828"/>
          <a:ext cx="2198706" cy="267064"/>
        </a:xfrm>
        <a:custGeom>
          <a:avLst/>
          <a:gdLst/>
          <a:ahLst/>
          <a:cxnLst/>
          <a:rect l="0" t="0" r="0" b="0"/>
          <a:pathLst>
            <a:path>
              <a:moveTo>
                <a:pt x="0" y="0"/>
              </a:moveTo>
              <a:lnTo>
                <a:pt x="0" y="123624"/>
              </a:lnTo>
              <a:lnTo>
                <a:pt x="2198706" y="123624"/>
              </a:lnTo>
              <a:lnTo>
                <a:pt x="2198706" y="2670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7B210E1-91F1-4D1B-A380-627B373B8D47}">
      <dsp:nvSpPr>
        <dsp:cNvPr id="0" name=""/>
        <dsp:cNvSpPr/>
      </dsp:nvSpPr>
      <dsp:spPr>
        <a:xfrm>
          <a:off x="5371121" y="1507940"/>
          <a:ext cx="206976" cy="2638461"/>
        </a:xfrm>
        <a:custGeom>
          <a:avLst/>
          <a:gdLst/>
          <a:ahLst/>
          <a:cxnLst/>
          <a:rect l="0" t="0" r="0" b="0"/>
          <a:pathLst>
            <a:path>
              <a:moveTo>
                <a:pt x="0" y="0"/>
              </a:moveTo>
              <a:lnTo>
                <a:pt x="0" y="2638461"/>
              </a:lnTo>
              <a:lnTo>
                <a:pt x="206976" y="263846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9CC713-4A89-4BC9-8204-F1BFEEE36D88}">
      <dsp:nvSpPr>
        <dsp:cNvPr id="0" name=""/>
        <dsp:cNvSpPr/>
      </dsp:nvSpPr>
      <dsp:spPr>
        <a:xfrm>
          <a:off x="5371121" y="1507940"/>
          <a:ext cx="206976" cy="1059208"/>
        </a:xfrm>
        <a:custGeom>
          <a:avLst/>
          <a:gdLst/>
          <a:ahLst/>
          <a:cxnLst/>
          <a:rect l="0" t="0" r="0" b="0"/>
          <a:pathLst>
            <a:path>
              <a:moveTo>
                <a:pt x="0" y="0"/>
              </a:moveTo>
              <a:lnTo>
                <a:pt x="0" y="1059208"/>
              </a:lnTo>
              <a:lnTo>
                <a:pt x="206976" y="105920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44AC2B-51FD-4A84-9124-9B57127C7D89}">
      <dsp:nvSpPr>
        <dsp:cNvPr id="0" name=""/>
        <dsp:cNvSpPr/>
      </dsp:nvSpPr>
      <dsp:spPr>
        <a:xfrm>
          <a:off x="5824253" y="557828"/>
          <a:ext cx="93305" cy="267064"/>
        </a:xfrm>
        <a:custGeom>
          <a:avLst/>
          <a:gdLst/>
          <a:ahLst/>
          <a:cxnLst/>
          <a:rect l="0" t="0" r="0" b="0"/>
          <a:pathLst>
            <a:path>
              <a:moveTo>
                <a:pt x="0" y="0"/>
              </a:moveTo>
              <a:lnTo>
                <a:pt x="0" y="123624"/>
              </a:lnTo>
              <a:lnTo>
                <a:pt x="93305" y="123624"/>
              </a:lnTo>
              <a:lnTo>
                <a:pt x="93305" y="2670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CDBB2D1-7C5B-4E95-B85F-E087FC4DE92D}">
      <dsp:nvSpPr>
        <dsp:cNvPr id="0" name=""/>
        <dsp:cNvSpPr/>
      </dsp:nvSpPr>
      <dsp:spPr>
        <a:xfrm>
          <a:off x="2702707" y="1538254"/>
          <a:ext cx="379604" cy="4102050"/>
        </a:xfrm>
        <a:custGeom>
          <a:avLst/>
          <a:gdLst/>
          <a:ahLst/>
          <a:cxnLst/>
          <a:rect l="0" t="0" r="0" b="0"/>
          <a:pathLst>
            <a:path>
              <a:moveTo>
                <a:pt x="0" y="0"/>
              </a:moveTo>
              <a:lnTo>
                <a:pt x="0" y="4102050"/>
              </a:lnTo>
              <a:lnTo>
                <a:pt x="379604" y="410205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D92F671-1C1C-4D2A-9FD3-2115F8AE5998}">
      <dsp:nvSpPr>
        <dsp:cNvPr id="0" name=""/>
        <dsp:cNvSpPr/>
      </dsp:nvSpPr>
      <dsp:spPr>
        <a:xfrm>
          <a:off x="2702707" y="1538254"/>
          <a:ext cx="395219" cy="3131815"/>
        </a:xfrm>
        <a:custGeom>
          <a:avLst/>
          <a:gdLst/>
          <a:ahLst/>
          <a:cxnLst/>
          <a:rect l="0" t="0" r="0" b="0"/>
          <a:pathLst>
            <a:path>
              <a:moveTo>
                <a:pt x="0" y="0"/>
              </a:moveTo>
              <a:lnTo>
                <a:pt x="0" y="3131815"/>
              </a:lnTo>
              <a:lnTo>
                <a:pt x="395219" y="313181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515936-C146-4801-A9F3-508F363AA625}">
      <dsp:nvSpPr>
        <dsp:cNvPr id="0" name=""/>
        <dsp:cNvSpPr/>
      </dsp:nvSpPr>
      <dsp:spPr>
        <a:xfrm>
          <a:off x="2702707" y="1538254"/>
          <a:ext cx="416639" cy="2118347"/>
        </a:xfrm>
        <a:custGeom>
          <a:avLst/>
          <a:gdLst/>
          <a:ahLst/>
          <a:cxnLst/>
          <a:rect l="0" t="0" r="0" b="0"/>
          <a:pathLst>
            <a:path>
              <a:moveTo>
                <a:pt x="0" y="0"/>
              </a:moveTo>
              <a:lnTo>
                <a:pt x="0" y="2118347"/>
              </a:lnTo>
              <a:lnTo>
                <a:pt x="416639" y="211834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95B859-485D-48FC-A200-0233387FE612}">
      <dsp:nvSpPr>
        <dsp:cNvPr id="0" name=""/>
        <dsp:cNvSpPr/>
      </dsp:nvSpPr>
      <dsp:spPr>
        <a:xfrm>
          <a:off x="2702707" y="1538254"/>
          <a:ext cx="395219" cy="800647"/>
        </a:xfrm>
        <a:custGeom>
          <a:avLst/>
          <a:gdLst/>
          <a:ahLst/>
          <a:cxnLst/>
          <a:rect l="0" t="0" r="0" b="0"/>
          <a:pathLst>
            <a:path>
              <a:moveTo>
                <a:pt x="0" y="0"/>
              </a:moveTo>
              <a:lnTo>
                <a:pt x="0" y="800647"/>
              </a:lnTo>
              <a:lnTo>
                <a:pt x="395219" y="80064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A860739-6C1F-420F-8233-FA0DB4F8CDF7}">
      <dsp:nvSpPr>
        <dsp:cNvPr id="0" name=""/>
        <dsp:cNvSpPr/>
      </dsp:nvSpPr>
      <dsp:spPr>
        <a:xfrm>
          <a:off x="3291133" y="557828"/>
          <a:ext cx="2533119" cy="267064"/>
        </a:xfrm>
        <a:custGeom>
          <a:avLst/>
          <a:gdLst/>
          <a:ahLst/>
          <a:cxnLst/>
          <a:rect l="0" t="0" r="0" b="0"/>
          <a:pathLst>
            <a:path>
              <a:moveTo>
                <a:pt x="2533119" y="0"/>
              </a:moveTo>
              <a:lnTo>
                <a:pt x="2533119" y="123624"/>
              </a:lnTo>
              <a:lnTo>
                <a:pt x="0" y="123624"/>
              </a:lnTo>
              <a:lnTo>
                <a:pt x="0" y="2670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D2B3DD-E1C4-42D9-8B89-C71404EA1317}">
      <dsp:nvSpPr>
        <dsp:cNvPr id="0" name=""/>
        <dsp:cNvSpPr/>
      </dsp:nvSpPr>
      <dsp:spPr>
        <a:xfrm>
          <a:off x="293610" y="1794704"/>
          <a:ext cx="359525" cy="2181697"/>
        </a:xfrm>
        <a:custGeom>
          <a:avLst/>
          <a:gdLst/>
          <a:ahLst/>
          <a:cxnLst/>
          <a:rect l="0" t="0" r="0" b="0"/>
          <a:pathLst>
            <a:path>
              <a:moveTo>
                <a:pt x="0" y="0"/>
              </a:moveTo>
              <a:lnTo>
                <a:pt x="0" y="2181697"/>
              </a:lnTo>
              <a:lnTo>
                <a:pt x="359525" y="21816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3B71AA-0EF3-452A-8BEC-AF36D6C13A3F}">
      <dsp:nvSpPr>
        <dsp:cNvPr id="0" name=""/>
        <dsp:cNvSpPr/>
      </dsp:nvSpPr>
      <dsp:spPr>
        <a:xfrm>
          <a:off x="293610" y="1794704"/>
          <a:ext cx="359525" cy="900532"/>
        </a:xfrm>
        <a:custGeom>
          <a:avLst/>
          <a:gdLst/>
          <a:ahLst/>
          <a:cxnLst/>
          <a:rect l="0" t="0" r="0" b="0"/>
          <a:pathLst>
            <a:path>
              <a:moveTo>
                <a:pt x="0" y="0"/>
              </a:moveTo>
              <a:lnTo>
                <a:pt x="0" y="900532"/>
              </a:lnTo>
              <a:lnTo>
                <a:pt x="359525" y="90053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C86EAA-B24D-42C5-8D7B-302AA4ABB26F}">
      <dsp:nvSpPr>
        <dsp:cNvPr id="0" name=""/>
        <dsp:cNvSpPr/>
      </dsp:nvSpPr>
      <dsp:spPr>
        <a:xfrm>
          <a:off x="994646" y="557828"/>
          <a:ext cx="4829606" cy="267057"/>
        </a:xfrm>
        <a:custGeom>
          <a:avLst/>
          <a:gdLst/>
          <a:ahLst/>
          <a:cxnLst/>
          <a:rect l="0" t="0" r="0" b="0"/>
          <a:pathLst>
            <a:path>
              <a:moveTo>
                <a:pt x="4829606" y="0"/>
              </a:moveTo>
              <a:lnTo>
                <a:pt x="4829606" y="123617"/>
              </a:lnTo>
              <a:lnTo>
                <a:pt x="0" y="123617"/>
              </a:lnTo>
              <a:lnTo>
                <a:pt x="0" y="2670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65F2A4-D75F-4C13-8512-B93F3ABDFBF7}">
      <dsp:nvSpPr>
        <dsp:cNvPr id="0" name=""/>
        <dsp:cNvSpPr/>
      </dsp:nvSpPr>
      <dsp:spPr>
        <a:xfrm>
          <a:off x="2497765" y="20086"/>
          <a:ext cx="6652975" cy="537742"/>
        </a:xfrm>
        <a:prstGeom prst="rect">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Resources to Discuss or Report Concerns, Incidents or Complaints ** </a:t>
          </a:r>
          <a:br>
            <a:rPr lang="en-US" sz="1400" b="1" kern="1200" dirty="0">
              <a:solidFill>
                <a:schemeClr val="tx1"/>
              </a:solidFill>
            </a:rPr>
          </a:br>
          <a:r>
            <a:rPr lang="en-US" sz="1400" b="0" kern="1200" dirty="0">
              <a:solidFill>
                <a:schemeClr val="tx1"/>
              </a:solidFill>
            </a:rPr>
            <a:t>(</a:t>
          </a:r>
          <a:r>
            <a:rPr lang="en-US" sz="1400" b="0" kern="1200" dirty="0">
              <a:solidFill>
                <a:schemeClr val="tx1"/>
              </a:solidFill>
              <a:latin typeface="Arial Narrow" panose="020B0606020202030204" pitchFamily="34" charset="0"/>
              <a:hlinkClick xmlns:r="http://schemas.openxmlformats.org/officeDocument/2006/relationships" r:id="rId1"/>
            </a:rPr>
            <a:t>https://www.jjay.cuny.edu/report-complaint</a:t>
          </a:r>
          <a:r>
            <a:rPr lang="en-US" sz="1400" b="0" kern="1200" dirty="0">
              <a:solidFill>
                <a:schemeClr val="tx1"/>
              </a:solidFill>
            </a:rPr>
            <a:t>)</a:t>
          </a:r>
        </a:p>
      </dsp:txBody>
      <dsp:txXfrm>
        <a:off x="2497765" y="20086"/>
        <a:ext cx="6652975" cy="537742"/>
      </dsp:txXfrm>
    </dsp:sp>
    <dsp:sp modelId="{76C7FC30-2BDA-4C37-A9AC-50125E50C232}">
      <dsp:nvSpPr>
        <dsp:cNvPr id="0" name=""/>
        <dsp:cNvSpPr/>
      </dsp:nvSpPr>
      <dsp:spPr>
        <a:xfrm>
          <a:off x="118351" y="824886"/>
          <a:ext cx="1752589" cy="969817"/>
        </a:xfrm>
        <a:prstGeom prst="rect">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kern="1200" dirty="0">
              <a:solidFill>
                <a:schemeClr val="tx1"/>
              </a:solidFill>
            </a:rPr>
            <a:t>Behavior involving </a:t>
          </a:r>
          <a:r>
            <a:rPr lang="en-US" sz="1200" b="0" i="0" kern="1200" dirty="0">
              <a:solidFill>
                <a:schemeClr val="tx1"/>
              </a:solidFill>
            </a:rPr>
            <a:t>physical assault or acts of aggressive behavior, including verbal threats of violence</a:t>
          </a:r>
          <a:endParaRPr lang="en-US" sz="1200" b="0" kern="1200" dirty="0">
            <a:solidFill>
              <a:schemeClr val="tx1"/>
            </a:solidFill>
          </a:endParaRPr>
        </a:p>
      </dsp:txBody>
      <dsp:txXfrm>
        <a:off x="118351" y="824886"/>
        <a:ext cx="1752589" cy="969817"/>
      </dsp:txXfrm>
    </dsp:sp>
    <dsp:sp modelId="{7011C671-E9DD-4F1F-A678-3F6BEF2F02CE}">
      <dsp:nvSpPr>
        <dsp:cNvPr id="0" name=""/>
        <dsp:cNvSpPr/>
      </dsp:nvSpPr>
      <dsp:spPr>
        <a:xfrm>
          <a:off x="653136" y="2080013"/>
          <a:ext cx="1472253" cy="1230448"/>
        </a:xfrm>
        <a:prstGeom prst="rect">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l" defTabSz="400050">
            <a:lnSpc>
              <a:spcPct val="90000"/>
            </a:lnSpc>
            <a:spcBef>
              <a:spcPct val="0"/>
            </a:spcBef>
            <a:spcAft>
              <a:spcPts val="0"/>
            </a:spcAft>
            <a:buNone/>
          </a:pPr>
          <a:r>
            <a:rPr lang="en-US" sz="900" b="1" i="0" kern="1200" dirty="0">
              <a:latin typeface="+mn-lt"/>
            </a:rPr>
            <a:t>  </a:t>
          </a:r>
          <a:r>
            <a:rPr lang="en-US" sz="1000" b="1" i="0" kern="1200" dirty="0">
              <a:solidFill>
                <a:schemeClr val="tx1"/>
              </a:solidFill>
              <a:latin typeface="+mn-lt"/>
            </a:rPr>
            <a:t>Public Safety:  </a:t>
          </a:r>
        </a:p>
        <a:p>
          <a:pPr marL="0" lvl="0" indent="0" algn="ctr" defTabSz="400050">
            <a:lnSpc>
              <a:spcPct val="90000"/>
            </a:lnSpc>
            <a:spcBef>
              <a:spcPct val="0"/>
            </a:spcBef>
            <a:spcAft>
              <a:spcPts val="0"/>
            </a:spcAft>
            <a:buNone/>
          </a:pPr>
          <a:r>
            <a:rPr lang="en-US" sz="1000" b="0" i="0" kern="1200" dirty="0">
              <a:solidFill>
                <a:schemeClr val="tx1"/>
              </a:solidFill>
              <a:latin typeface="+mn-lt"/>
            </a:rPr>
            <a:t>Room L2.61.00 NB</a:t>
          </a:r>
        </a:p>
        <a:p>
          <a:pPr marL="0" lvl="0" indent="0" algn="ctr" defTabSz="400050">
            <a:lnSpc>
              <a:spcPct val="90000"/>
            </a:lnSpc>
            <a:spcBef>
              <a:spcPct val="0"/>
            </a:spcBef>
            <a:spcAft>
              <a:spcPts val="0"/>
            </a:spcAft>
            <a:buNone/>
          </a:pPr>
          <a:r>
            <a:rPr lang="en-US" sz="1000" b="0" i="0" kern="1200" dirty="0">
              <a:solidFill>
                <a:schemeClr val="tx1"/>
              </a:solidFill>
              <a:latin typeface="+mn-lt"/>
            </a:rPr>
            <a:t>Main phone: 212-237-8524</a:t>
          </a:r>
        </a:p>
        <a:p>
          <a:pPr marL="0" lvl="0" indent="0" algn="ctr" defTabSz="400050">
            <a:lnSpc>
              <a:spcPct val="90000"/>
            </a:lnSpc>
            <a:spcBef>
              <a:spcPct val="0"/>
            </a:spcBef>
            <a:spcAft>
              <a:spcPts val="0"/>
            </a:spcAft>
            <a:buNone/>
          </a:pPr>
          <a:r>
            <a:rPr lang="en-US" sz="1000" b="0" i="0" kern="1200" dirty="0">
              <a:solidFill>
                <a:schemeClr val="tx1"/>
              </a:solidFill>
              <a:latin typeface="+mn-lt"/>
            </a:rPr>
            <a:t>Diego Redondo, Director, </a:t>
          </a:r>
          <a:r>
            <a:rPr lang="en-US" sz="1000" b="0" i="0" kern="1200" dirty="0">
              <a:solidFill>
                <a:schemeClr val="tx1"/>
              </a:solidFill>
              <a:latin typeface="+mn-lt"/>
              <a:hlinkClick xmlns:r="http://schemas.openxmlformats.org/officeDocument/2006/relationships" r:id="rId2"/>
            </a:rPr>
            <a:t>dredondo@jjay.cuny.edu</a:t>
          </a:r>
          <a:endParaRPr lang="en-US" sz="1000" b="0" i="0" kern="1200" dirty="0">
            <a:solidFill>
              <a:schemeClr val="tx1"/>
            </a:solidFill>
            <a:latin typeface="+mn-lt"/>
          </a:endParaRPr>
        </a:p>
        <a:p>
          <a:pPr marL="0" lvl="0" indent="0" algn="ctr" defTabSz="400050">
            <a:lnSpc>
              <a:spcPct val="90000"/>
            </a:lnSpc>
            <a:spcBef>
              <a:spcPct val="0"/>
            </a:spcBef>
            <a:spcAft>
              <a:spcPts val="0"/>
            </a:spcAft>
            <a:buNone/>
          </a:pPr>
          <a:endParaRPr lang="en-US" sz="1000" b="0" i="0" kern="1200" dirty="0">
            <a:solidFill>
              <a:schemeClr val="tx1"/>
            </a:solidFill>
            <a:latin typeface="+mn-lt"/>
          </a:endParaRPr>
        </a:p>
        <a:p>
          <a:pPr marL="0" lvl="0" indent="0" algn="ctr" defTabSz="400050">
            <a:lnSpc>
              <a:spcPct val="90000"/>
            </a:lnSpc>
            <a:spcBef>
              <a:spcPct val="0"/>
            </a:spcBef>
            <a:spcAft>
              <a:spcPts val="0"/>
            </a:spcAft>
            <a:buNone/>
          </a:pPr>
          <a:r>
            <a:rPr lang="en-US" sz="1000" b="0" i="0" kern="1200" dirty="0">
              <a:solidFill>
                <a:schemeClr val="tx1"/>
              </a:solidFill>
              <a:latin typeface="+mn-lt"/>
            </a:rPr>
            <a:t>In an Emergency: 212-237-8888 (x8888) or call 911</a:t>
          </a:r>
        </a:p>
      </dsp:txBody>
      <dsp:txXfrm>
        <a:off x="653136" y="2080013"/>
        <a:ext cx="1472253" cy="1230448"/>
      </dsp:txXfrm>
    </dsp:sp>
    <dsp:sp modelId="{281F53A9-6397-41A7-935B-145FC3CB61FD}">
      <dsp:nvSpPr>
        <dsp:cNvPr id="0" name=""/>
        <dsp:cNvSpPr/>
      </dsp:nvSpPr>
      <dsp:spPr>
        <a:xfrm>
          <a:off x="653136" y="3597340"/>
          <a:ext cx="1366094" cy="758120"/>
        </a:xfrm>
        <a:prstGeom prst="rect">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i="0" kern="1200" dirty="0">
              <a:solidFill>
                <a:schemeClr val="tx1"/>
              </a:solidFill>
            </a:rPr>
            <a:t>Public Safety will initiate appropriate safety measures  and  investigate allegations</a:t>
          </a:r>
          <a:r>
            <a:rPr lang="en-US" sz="900" b="0" i="0" kern="1200" dirty="0">
              <a:solidFill>
                <a:schemeClr val="tx1"/>
              </a:solidFill>
            </a:rPr>
            <a:t>.</a:t>
          </a:r>
        </a:p>
      </dsp:txBody>
      <dsp:txXfrm>
        <a:off x="653136" y="3597340"/>
        <a:ext cx="1366094" cy="758120"/>
      </dsp:txXfrm>
    </dsp:sp>
    <dsp:sp modelId="{2425376D-0E42-4259-80DA-ABFE140B7233}">
      <dsp:nvSpPr>
        <dsp:cNvPr id="0" name=""/>
        <dsp:cNvSpPr/>
      </dsp:nvSpPr>
      <dsp:spPr>
        <a:xfrm>
          <a:off x="2555600" y="824893"/>
          <a:ext cx="1471065" cy="713360"/>
        </a:xfrm>
        <a:prstGeom prst="rect">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i="0" kern="1200" dirty="0">
              <a:solidFill>
                <a:schemeClr val="tx1"/>
              </a:solidFill>
            </a:rPr>
            <a:t>Allegations of behavior involving sexual misconduct and/or discrimination </a:t>
          </a:r>
          <a:endParaRPr lang="en-US" sz="1200" b="0" kern="1200" dirty="0">
            <a:solidFill>
              <a:schemeClr val="tx1"/>
            </a:solidFill>
          </a:endParaRPr>
        </a:p>
      </dsp:txBody>
      <dsp:txXfrm>
        <a:off x="2555600" y="824893"/>
        <a:ext cx="1471065" cy="713360"/>
      </dsp:txXfrm>
    </dsp:sp>
    <dsp:sp modelId="{9443AB3C-EE66-42B5-8638-62E575178CF5}">
      <dsp:nvSpPr>
        <dsp:cNvPr id="0" name=""/>
        <dsp:cNvSpPr/>
      </dsp:nvSpPr>
      <dsp:spPr>
        <a:xfrm>
          <a:off x="3097926" y="1728544"/>
          <a:ext cx="1730185" cy="1220714"/>
        </a:xfrm>
        <a:prstGeom prst="rect">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52388" lvl="0" indent="0" algn="l" defTabSz="444500">
            <a:lnSpc>
              <a:spcPct val="90000"/>
            </a:lnSpc>
            <a:spcBef>
              <a:spcPct val="0"/>
            </a:spcBef>
            <a:spcAft>
              <a:spcPct val="35000"/>
            </a:spcAft>
            <a:buNone/>
          </a:pPr>
          <a:r>
            <a:rPr lang="en-US" sz="1000" b="1" i="0" kern="1200" dirty="0">
              <a:solidFill>
                <a:schemeClr val="tx1"/>
              </a:solidFill>
              <a:latin typeface="+mn-lt"/>
            </a:rPr>
            <a:t>Compliance / Title IX Office  </a:t>
          </a:r>
        </a:p>
        <a:p>
          <a:pPr marL="0" lvl="0" algn="ctr" defTabSz="444500">
            <a:lnSpc>
              <a:spcPct val="90000"/>
            </a:lnSpc>
            <a:spcBef>
              <a:spcPct val="0"/>
            </a:spcBef>
            <a:spcAft>
              <a:spcPct val="35000"/>
            </a:spcAft>
            <a:buNone/>
          </a:pPr>
          <a:r>
            <a:rPr lang="en-US" sz="1000" b="0" i="0" kern="1200" dirty="0">
              <a:solidFill>
                <a:schemeClr val="tx1"/>
              </a:solidFill>
              <a:latin typeface="+mn-lt"/>
            </a:rPr>
            <a:t>Discrimination, Harassment, Retaliation: </a:t>
          </a:r>
          <a:r>
            <a:rPr lang="en-US" sz="1000" kern="1200" dirty="0">
              <a:hlinkClick xmlns:r="http://schemas.openxmlformats.org/officeDocument/2006/relationships" r:id="rId3"/>
            </a:rPr>
            <a:t>CUNY Report Form</a:t>
          </a:r>
          <a:endParaRPr lang="en-US" sz="1000" b="0" i="0" kern="1200" dirty="0">
            <a:solidFill>
              <a:schemeClr val="tx1"/>
            </a:solidFill>
            <a:latin typeface="+mn-lt"/>
          </a:endParaRPr>
        </a:p>
        <a:p>
          <a:pPr marL="0" lvl="0" algn="ctr" defTabSz="444500">
            <a:lnSpc>
              <a:spcPct val="90000"/>
            </a:lnSpc>
            <a:spcBef>
              <a:spcPct val="0"/>
            </a:spcBef>
            <a:spcAft>
              <a:spcPct val="35000"/>
            </a:spcAft>
            <a:buNone/>
          </a:pPr>
          <a:r>
            <a:rPr lang="en-US" sz="1000" b="0" i="0" kern="1200" dirty="0">
              <a:solidFill>
                <a:schemeClr val="tx1"/>
              </a:solidFill>
              <a:latin typeface="+mn-lt"/>
            </a:rPr>
            <a:t>Sexual misconduct – Title IX Coordinator, Alisa Cupid,</a:t>
          </a:r>
          <a:br>
            <a:rPr lang="en-US" sz="1000" b="0" i="0" kern="1200" dirty="0">
              <a:solidFill>
                <a:schemeClr val="tx1"/>
              </a:solidFill>
              <a:latin typeface="+mn-lt"/>
            </a:rPr>
          </a:br>
          <a:r>
            <a:rPr lang="en-US" sz="1000" b="0" i="0" kern="1200" dirty="0">
              <a:solidFill>
                <a:schemeClr val="tx1"/>
              </a:solidFill>
              <a:latin typeface="+mn-lt"/>
            </a:rPr>
            <a:t>Room 622 HH, 646-557-4674</a:t>
          </a:r>
          <a:br>
            <a:rPr lang="en-US" sz="1000" b="0" i="0" kern="1200" dirty="0">
              <a:solidFill>
                <a:schemeClr val="tx1"/>
              </a:solidFill>
              <a:latin typeface="+mn-lt"/>
            </a:rPr>
          </a:br>
          <a:r>
            <a:rPr lang="en-US" sz="1000" b="0" i="0" kern="1200" dirty="0">
              <a:solidFill>
                <a:schemeClr val="tx1"/>
              </a:solidFill>
              <a:latin typeface="+mn-lt"/>
              <a:hlinkClick xmlns:r="http://schemas.openxmlformats.org/officeDocument/2006/relationships" r:id="rId4">
                <a:extLst>
                  <a:ext uri="{A12FA001-AC4F-418D-AE19-62706E023703}">
                    <ahyp:hlinkClr xmlns:ahyp="http://schemas.microsoft.com/office/drawing/2018/hyperlinkcolor" val="tx"/>
                  </a:ext>
                </a:extLst>
              </a:hlinkClick>
            </a:rPr>
            <a:t>CDO@jjay.cuny.edu</a:t>
          </a:r>
          <a:r>
            <a:rPr lang="en-US" sz="1000" b="0" i="0" kern="1200" dirty="0">
              <a:solidFill>
                <a:schemeClr val="tx1"/>
              </a:solidFill>
              <a:latin typeface="+mn-lt"/>
            </a:rPr>
            <a:t> </a:t>
          </a:r>
        </a:p>
      </dsp:txBody>
      <dsp:txXfrm>
        <a:off x="3097926" y="1728544"/>
        <a:ext cx="1730185" cy="1220714"/>
      </dsp:txXfrm>
    </dsp:sp>
    <dsp:sp modelId="{59EA5EF9-6FF1-458F-8745-F1235D1D54E7}">
      <dsp:nvSpPr>
        <dsp:cNvPr id="0" name=""/>
        <dsp:cNvSpPr/>
      </dsp:nvSpPr>
      <dsp:spPr>
        <a:xfrm>
          <a:off x="3119347" y="3164282"/>
          <a:ext cx="1682550" cy="984639"/>
        </a:xfrm>
        <a:prstGeom prst="rect">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52388" lvl="0" indent="0" algn="l" defTabSz="444500">
            <a:lnSpc>
              <a:spcPct val="90000"/>
            </a:lnSpc>
            <a:spcBef>
              <a:spcPct val="0"/>
            </a:spcBef>
            <a:spcAft>
              <a:spcPct val="35000"/>
            </a:spcAft>
            <a:buNone/>
          </a:pPr>
          <a:r>
            <a:rPr lang="en-US" sz="1000" b="1" kern="1200" dirty="0">
              <a:solidFill>
                <a:schemeClr val="tx1"/>
              </a:solidFill>
              <a:latin typeface="+mn-lt"/>
            </a:rPr>
            <a:t>Confidential Reporting:</a:t>
          </a:r>
        </a:p>
        <a:p>
          <a:pPr marL="52388" lvl="0" indent="0" algn="ctr" defTabSz="444500">
            <a:lnSpc>
              <a:spcPct val="90000"/>
            </a:lnSpc>
            <a:spcBef>
              <a:spcPct val="0"/>
            </a:spcBef>
            <a:spcAft>
              <a:spcPct val="35000"/>
            </a:spcAft>
            <a:buNone/>
          </a:pPr>
          <a:r>
            <a:rPr lang="en-US" sz="1000" b="0" kern="1200" dirty="0">
              <a:solidFill>
                <a:schemeClr val="tx1"/>
              </a:solidFill>
              <a:latin typeface="+mn-lt"/>
            </a:rPr>
            <a:t>Confidential Title IX and Gender-based Violence Prevention and Response Advocate, Jessica Greenfield, </a:t>
          </a:r>
          <a:r>
            <a:rPr lang="en-US" sz="1000" b="0" kern="1200" dirty="0">
              <a:solidFill>
                <a:schemeClr val="tx1"/>
              </a:solidFill>
              <a:latin typeface="+mn-lt"/>
              <a:hlinkClick xmlns:r="http://schemas.openxmlformats.org/officeDocument/2006/relationships" r:id="rId5"/>
            </a:rPr>
            <a:t>jgreenfield@jjay.cuny.edu</a:t>
          </a:r>
          <a:r>
            <a:rPr lang="en-US" sz="1000" b="0" kern="1200" dirty="0">
              <a:solidFill>
                <a:schemeClr val="tx1"/>
              </a:solidFill>
              <a:latin typeface="+mn-lt"/>
            </a:rPr>
            <a:t>  </a:t>
          </a:r>
        </a:p>
      </dsp:txBody>
      <dsp:txXfrm>
        <a:off x="3119347" y="3164282"/>
        <a:ext cx="1682550" cy="984639"/>
      </dsp:txXfrm>
    </dsp:sp>
    <dsp:sp modelId="{92AB1E10-7763-436D-816C-106FB51430BF}">
      <dsp:nvSpPr>
        <dsp:cNvPr id="0" name=""/>
        <dsp:cNvSpPr/>
      </dsp:nvSpPr>
      <dsp:spPr>
        <a:xfrm>
          <a:off x="3097926" y="4369928"/>
          <a:ext cx="2085056" cy="600282"/>
        </a:xfrm>
        <a:prstGeom prst="rect">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117475" lvl="0" indent="-117475" algn="l" defTabSz="444500">
            <a:lnSpc>
              <a:spcPct val="90000"/>
            </a:lnSpc>
            <a:spcBef>
              <a:spcPct val="0"/>
            </a:spcBef>
            <a:spcAft>
              <a:spcPct val="35000"/>
            </a:spcAft>
            <a:buNone/>
          </a:pPr>
          <a:r>
            <a:rPr lang="en-US" sz="1000" b="0" i="1" kern="1200" dirty="0">
              <a:solidFill>
                <a:schemeClr val="tx1"/>
              </a:solidFill>
              <a:latin typeface="+mn-lt"/>
            </a:rPr>
            <a:t> Formal resolution:  </a:t>
          </a:r>
          <a:r>
            <a:rPr lang="en-US" sz="1000" kern="1200" dirty="0">
              <a:solidFill>
                <a:schemeClr val="tx1"/>
              </a:solidFill>
            </a:rPr>
            <a:t>Investigation of claims, with appropriate referrals for discipline or follow-up</a:t>
          </a:r>
          <a:r>
            <a:rPr lang="en-US" sz="900" kern="1200" dirty="0">
              <a:solidFill>
                <a:schemeClr val="tx1"/>
              </a:solidFill>
            </a:rPr>
            <a:t>.</a:t>
          </a:r>
          <a:endParaRPr lang="en-US" sz="900" b="0" i="0" kern="1200" dirty="0">
            <a:solidFill>
              <a:schemeClr val="tx1"/>
            </a:solidFill>
            <a:latin typeface="+mn-lt"/>
          </a:endParaRPr>
        </a:p>
      </dsp:txBody>
      <dsp:txXfrm>
        <a:off x="3097926" y="4369928"/>
        <a:ext cx="2085056" cy="600282"/>
      </dsp:txXfrm>
    </dsp:sp>
    <dsp:sp modelId="{E63C7C0A-E21A-4FE5-A52D-B2B5E5DB6C94}">
      <dsp:nvSpPr>
        <dsp:cNvPr id="0" name=""/>
        <dsp:cNvSpPr/>
      </dsp:nvSpPr>
      <dsp:spPr>
        <a:xfrm>
          <a:off x="3082312" y="5173123"/>
          <a:ext cx="2626002" cy="934360"/>
        </a:xfrm>
        <a:prstGeom prst="rect">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l" defTabSz="400050">
            <a:lnSpc>
              <a:spcPct val="90000"/>
            </a:lnSpc>
            <a:spcBef>
              <a:spcPct val="0"/>
            </a:spcBef>
            <a:spcAft>
              <a:spcPts val="0"/>
            </a:spcAft>
            <a:buNone/>
          </a:pPr>
          <a:r>
            <a:rPr lang="en-US" sz="900" b="0" i="1" kern="1200" dirty="0">
              <a:latin typeface="+mn-lt"/>
            </a:rPr>
            <a:t> </a:t>
          </a:r>
          <a:r>
            <a:rPr lang="en-US" sz="1000" b="0" i="1" kern="1200" dirty="0">
              <a:solidFill>
                <a:schemeClr val="tx1"/>
              </a:solidFill>
              <a:latin typeface="+mn-lt"/>
            </a:rPr>
            <a:t>Informal resolution:</a:t>
          </a:r>
        </a:p>
        <a:p>
          <a:pPr marL="0" lvl="0" indent="0" algn="l" defTabSz="400050">
            <a:lnSpc>
              <a:spcPct val="90000"/>
            </a:lnSpc>
            <a:spcBef>
              <a:spcPct val="0"/>
            </a:spcBef>
            <a:spcAft>
              <a:spcPct val="35000"/>
            </a:spcAft>
            <a:buNone/>
          </a:pPr>
          <a:r>
            <a:rPr lang="en-US" sz="1000" b="0" i="0" kern="1200" dirty="0">
              <a:solidFill>
                <a:schemeClr val="tx1"/>
              </a:solidFill>
              <a:latin typeface="+mn-lt"/>
            </a:rPr>
            <a:t> - Available in most situations (not most extreme)</a:t>
          </a:r>
          <a:br>
            <a:rPr lang="en-US" sz="1000" b="0" i="0" kern="1200" dirty="0">
              <a:solidFill>
                <a:schemeClr val="tx1"/>
              </a:solidFill>
              <a:latin typeface="+mn-lt"/>
            </a:rPr>
          </a:br>
          <a:r>
            <a:rPr lang="en-US" sz="1000" b="0" i="0" kern="1200" dirty="0">
              <a:solidFill>
                <a:schemeClr val="tx1"/>
              </a:solidFill>
              <a:latin typeface="+mn-lt"/>
            </a:rPr>
            <a:t> - Both parties must agree</a:t>
          </a:r>
          <a:br>
            <a:rPr lang="en-US" sz="1000" b="0" i="0" kern="1200" dirty="0">
              <a:solidFill>
                <a:schemeClr val="tx1"/>
              </a:solidFill>
              <a:latin typeface="+mn-lt"/>
            </a:rPr>
          </a:br>
          <a:r>
            <a:rPr lang="en-US" sz="1000" b="0" i="0" kern="1200" dirty="0">
              <a:solidFill>
                <a:schemeClr val="tx1"/>
              </a:solidFill>
              <a:latin typeface="+mn-lt"/>
            </a:rPr>
            <a:t> - Suspends formal investigation</a:t>
          </a:r>
          <a:br>
            <a:rPr lang="en-US" sz="1000" b="0" i="0" kern="1200" dirty="0">
              <a:solidFill>
                <a:schemeClr val="tx1"/>
              </a:solidFill>
              <a:latin typeface="+mn-lt"/>
            </a:rPr>
          </a:br>
          <a:r>
            <a:rPr lang="en-US" sz="1000" b="0" i="0" kern="1200" dirty="0">
              <a:solidFill>
                <a:schemeClr val="tx1"/>
              </a:solidFill>
              <a:latin typeface="+mn-lt"/>
            </a:rPr>
            <a:t> - Flexible:  Goal is to reach agreement to address </a:t>
          </a:r>
          <a:br>
            <a:rPr lang="en-US" sz="1000" b="0" i="0" kern="1200" dirty="0">
              <a:solidFill>
                <a:schemeClr val="tx1"/>
              </a:solidFill>
              <a:latin typeface="+mn-lt"/>
            </a:rPr>
          </a:br>
          <a:r>
            <a:rPr lang="en-US" sz="1000" b="0" i="0" kern="1200" dirty="0">
              <a:solidFill>
                <a:schemeClr val="tx1"/>
              </a:solidFill>
              <a:latin typeface="+mn-lt"/>
            </a:rPr>
            <a:t>     situation in manner acceptable to all involved.</a:t>
          </a:r>
        </a:p>
      </dsp:txBody>
      <dsp:txXfrm>
        <a:off x="3082312" y="5173123"/>
        <a:ext cx="2626002" cy="934360"/>
      </dsp:txXfrm>
    </dsp:sp>
    <dsp:sp modelId="{2C5E0358-2E51-4BC2-8E85-C25793C8668C}">
      <dsp:nvSpPr>
        <dsp:cNvPr id="0" name=""/>
        <dsp:cNvSpPr/>
      </dsp:nvSpPr>
      <dsp:spPr>
        <a:xfrm>
          <a:off x="5234512" y="824893"/>
          <a:ext cx="1366094" cy="683047"/>
        </a:xfrm>
        <a:prstGeom prst="rec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i="0" kern="1200" dirty="0">
              <a:solidFill>
                <a:schemeClr val="tx1"/>
              </a:solidFill>
            </a:rPr>
            <a:t>Questions and concerns related to labor practices and contract issues</a:t>
          </a:r>
          <a:endParaRPr lang="en-US" sz="1200" b="0" kern="1200" dirty="0">
            <a:solidFill>
              <a:schemeClr val="tx1"/>
            </a:solidFill>
          </a:endParaRPr>
        </a:p>
      </dsp:txBody>
      <dsp:txXfrm>
        <a:off x="5234512" y="824893"/>
        <a:ext cx="1366094" cy="683047"/>
      </dsp:txXfrm>
    </dsp:sp>
    <dsp:sp modelId="{1FAC3F5C-5A99-424A-8A42-769D628911E4}">
      <dsp:nvSpPr>
        <dsp:cNvPr id="0" name=""/>
        <dsp:cNvSpPr/>
      </dsp:nvSpPr>
      <dsp:spPr>
        <a:xfrm>
          <a:off x="5578098" y="1777170"/>
          <a:ext cx="1495818" cy="1579956"/>
        </a:xfrm>
        <a:prstGeom prst="rec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l" defTabSz="444500">
            <a:lnSpc>
              <a:spcPct val="90000"/>
            </a:lnSpc>
            <a:spcBef>
              <a:spcPct val="0"/>
            </a:spcBef>
            <a:spcAft>
              <a:spcPct val="35000"/>
            </a:spcAft>
            <a:buNone/>
          </a:pPr>
          <a:r>
            <a:rPr lang="en-US" sz="1000" b="1" i="0" kern="1200" dirty="0">
              <a:solidFill>
                <a:schemeClr val="bg1"/>
              </a:solidFill>
            </a:rPr>
            <a:t>  </a:t>
          </a:r>
          <a:r>
            <a:rPr lang="en-US" sz="1000" b="1" i="0" kern="1200" dirty="0">
              <a:solidFill>
                <a:schemeClr val="tx1"/>
              </a:solidFill>
            </a:rPr>
            <a:t>Labor Designee:</a:t>
          </a:r>
        </a:p>
        <a:p>
          <a:pPr marL="0" lvl="0" indent="0" algn="ctr" defTabSz="444500">
            <a:lnSpc>
              <a:spcPct val="90000"/>
            </a:lnSpc>
            <a:spcBef>
              <a:spcPct val="0"/>
            </a:spcBef>
            <a:spcAft>
              <a:spcPct val="35000"/>
            </a:spcAft>
            <a:buNone/>
          </a:pPr>
          <a:r>
            <a:rPr lang="en-US" sz="1000" b="0" i="0" kern="1200" dirty="0">
              <a:solidFill>
                <a:schemeClr val="tx1"/>
              </a:solidFill>
            </a:rPr>
            <a:t>Donald Gray </a:t>
          </a:r>
          <a:br>
            <a:rPr lang="en-US" sz="1000" b="0" i="0" kern="1200" dirty="0">
              <a:solidFill>
                <a:schemeClr val="tx1"/>
              </a:solidFill>
            </a:rPr>
          </a:br>
          <a:r>
            <a:rPr lang="en-US" sz="1000" b="0" i="0" kern="1200" dirty="0">
              <a:solidFill>
                <a:schemeClr val="tx1"/>
              </a:solidFill>
            </a:rPr>
            <a:t>212-237-8614, 622HH</a:t>
          </a:r>
          <a:br>
            <a:rPr lang="en-US" sz="1000" b="0" i="0" kern="1200" dirty="0">
              <a:solidFill>
                <a:schemeClr val="tx1"/>
              </a:solidFill>
            </a:rPr>
          </a:br>
          <a:r>
            <a:rPr lang="en-US" sz="1000" b="0" i="0" kern="1200" dirty="0">
              <a:solidFill>
                <a:schemeClr val="tx1"/>
              </a:solidFill>
              <a:hlinkClick xmlns:r="http://schemas.openxmlformats.org/officeDocument/2006/relationships" r:id="rId6"/>
            </a:rPr>
            <a:t>dgray@jjay.cuny.edu</a:t>
          </a:r>
          <a:endParaRPr lang="en-US" sz="1000" b="0" i="0" kern="1200" dirty="0">
            <a:solidFill>
              <a:schemeClr val="tx1"/>
            </a:solidFill>
          </a:endParaRPr>
        </a:p>
        <a:p>
          <a:pPr marL="0" lvl="0" indent="0" algn="ctr" defTabSz="444500">
            <a:lnSpc>
              <a:spcPct val="90000"/>
            </a:lnSpc>
            <a:spcBef>
              <a:spcPct val="0"/>
            </a:spcBef>
            <a:spcAft>
              <a:spcPct val="35000"/>
            </a:spcAft>
            <a:buNone/>
          </a:pPr>
          <a:br>
            <a:rPr lang="en-US" sz="1000" b="0" i="0" kern="1200" dirty="0">
              <a:solidFill>
                <a:schemeClr val="tx1"/>
              </a:solidFill>
            </a:rPr>
          </a:br>
          <a:r>
            <a:rPr lang="en-US" sz="1000" b="1" i="0" kern="1200" dirty="0">
              <a:solidFill>
                <a:schemeClr val="tx1"/>
              </a:solidFill>
            </a:rPr>
            <a:t>PSC-CUNY Campus Reps:</a:t>
          </a:r>
        </a:p>
        <a:p>
          <a:pPr marL="0" lvl="0" indent="0" algn="ctr" defTabSz="444500">
            <a:lnSpc>
              <a:spcPct val="90000"/>
            </a:lnSpc>
            <a:spcBef>
              <a:spcPct val="0"/>
            </a:spcBef>
            <a:spcAft>
              <a:spcPct val="35000"/>
            </a:spcAft>
            <a:buNone/>
          </a:pPr>
          <a:r>
            <a:rPr lang="en-US" sz="1000" b="0" i="0" kern="1200" dirty="0">
              <a:solidFill>
                <a:schemeClr val="tx1"/>
              </a:solidFill>
            </a:rPr>
            <a:t>Avi Bornstein, </a:t>
          </a:r>
          <a:r>
            <a:rPr lang="en-US" sz="1000" b="0" i="0" kern="1200" dirty="0">
              <a:solidFill>
                <a:schemeClr val="tx1"/>
              </a:solidFill>
              <a:hlinkClick xmlns:r="http://schemas.openxmlformats.org/officeDocument/2006/relationships" r:id="rId7"/>
            </a:rPr>
            <a:t>abornstein@jjay.cuny.edu</a:t>
          </a:r>
          <a:r>
            <a:rPr lang="en-US" sz="1000" b="0" i="0" kern="1200" dirty="0">
              <a:solidFill>
                <a:schemeClr val="tx1"/>
              </a:solidFill>
            </a:rPr>
            <a:t>  </a:t>
          </a:r>
          <a:br>
            <a:rPr lang="en-US" sz="1000" b="0" i="0" kern="1200" dirty="0">
              <a:solidFill>
                <a:schemeClr val="tx1"/>
              </a:solidFill>
            </a:rPr>
          </a:br>
          <a:r>
            <a:rPr lang="en-US" sz="1000" b="0" i="0" kern="1200" dirty="0">
              <a:solidFill>
                <a:schemeClr val="tx1"/>
              </a:solidFill>
            </a:rPr>
            <a:t>Kenn Vance, </a:t>
          </a:r>
          <a:r>
            <a:rPr lang="en-US" sz="1000" b="0" i="0" kern="1200" dirty="0">
              <a:solidFill>
                <a:schemeClr val="tx1"/>
              </a:solidFill>
              <a:hlinkClick xmlns:r="http://schemas.openxmlformats.org/officeDocument/2006/relationships" r:id="rId8"/>
            </a:rPr>
            <a:t>kvance@jjay.cuny.edu</a:t>
          </a:r>
          <a:r>
            <a:rPr lang="en-US" sz="1000" b="0" i="0" kern="1200" dirty="0">
              <a:solidFill>
                <a:schemeClr val="tx1"/>
              </a:solidFill>
            </a:rPr>
            <a:t> </a:t>
          </a:r>
        </a:p>
      </dsp:txBody>
      <dsp:txXfrm>
        <a:off x="5578098" y="1777170"/>
        <a:ext cx="1495818" cy="1579956"/>
      </dsp:txXfrm>
    </dsp:sp>
    <dsp:sp modelId="{BAF06FAF-FE95-45F2-BB57-FD2C68CA8145}">
      <dsp:nvSpPr>
        <dsp:cNvPr id="0" name=""/>
        <dsp:cNvSpPr/>
      </dsp:nvSpPr>
      <dsp:spPr>
        <a:xfrm>
          <a:off x="5578098" y="3679306"/>
          <a:ext cx="1366094" cy="934189"/>
        </a:xfrm>
        <a:prstGeom prst="rec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i="0" kern="1200" dirty="0">
              <a:solidFill>
                <a:schemeClr val="tx1"/>
              </a:solidFill>
            </a:rPr>
            <a:t>Bring parties together for resolution of underlying issues (informally or formally) as needed/as appropriate</a:t>
          </a:r>
          <a:r>
            <a:rPr lang="en-US" sz="900" b="0" i="0" kern="1200" dirty="0">
              <a:solidFill>
                <a:schemeClr val="tx1"/>
              </a:solidFill>
            </a:rPr>
            <a:t>.</a:t>
          </a:r>
          <a:endParaRPr lang="en-US" sz="900" kern="1200" dirty="0">
            <a:solidFill>
              <a:schemeClr val="tx1"/>
            </a:solidFill>
          </a:endParaRPr>
        </a:p>
      </dsp:txBody>
      <dsp:txXfrm>
        <a:off x="5578098" y="3679306"/>
        <a:ext cx="1366094" cy="934189"/>
      </dsp:txXfrm>
    </dsp:sp>
    <dsp:sp modelId="{CA6A92F3-5312-478B-8D05-65A2BBBDB817}">
      <dsp:nvSpPr>
        <dsp:cNvPr id="0" name=""/>
        <dsp:cNvSpPr/>
      </dsp:nvSpPr>
      <dsp:spPr>
        <a:xfrm>
          <a:off x="7342692" y="824893"/>
          <a:ext cx="1360534" cy="925344"/>
        </a:xfrm>
        <a:prstGeom prst="rect">
          <a:avLst/>
        </a:prstGeom>
        <a:no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i="0" kern="1200" dirty="0">
              <a:solidFill>
                <a:schemeClr val="tx1"/>
              </a:solidFill>
            </a:rPr>
            <a:t>Workplace concerns, employee relations issues and/or interpersonal conflict between employees</a:t>
          </a:r>
          <a:endParaRPr lang="en-US" sz="1200" b="0" kern="1200" dirty="0">
            <a:solidFill>
              <a:schemeClr val="tx1"/>
            </a:solidFill>
          </a:endParaRPr>
        </a:p>
      </dsp:txBody>
      <dsp:txXfrm>
        <a:off x="7342692" y="824893"/>
        <a:ext cx="1360534" cy="925344"/>
      </dsp:txXfrm>
    </dsp:sp>
    <dsp:sp modelId="{5CD25B17-473C-41DD-B41C-79FE6EC7009A}">
      <dsp:nvSpPr>
        <dsp:cNvPr id="0" name=""/>
        <dsp:cNvSpPr/>
      </dsp:nvSpPr>
      <dsp:spPr>
        <a:xfrm>
          <a:off x="7748754" y="2025355"/>
          <a:ext cx="1447704" cy="1971397"/>
        </a:xfrm>
        <a:prstGeom prst="rect">
          <a:avLst/>
        </a:prstGeom>
        <a:no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l" defTabSz="222250">
            <a:lnSpc>
              <a:spcPct val="90000"/>
            </a:lnSpc>
            <a:spcBef>
              <a:spcPct val="0"/>
            </a:spcBef>
            <a:spcAft>
              <a:spcPct val="35000"/>
            </a:spcAft>
            <a:buNone/>
          </a:pPr>
          <a:r>
            <a:rPr lang="en-US" sz="500" b="1" i="0" kern="1200" dirty="0"/>
            <a:t>  </a:t>
          </a:r>
          <a:r>
            <a:rPr lang="en-US" sz="1000" b="1" i="0" kern="1200" dirty="0">
              <a:solidFill>
                <a:schemeClr val="tx1"/>
              </a:solidFill>
            </a:rPr>
            <a:t>Human Resources:</a:t>
          </a:r>
        </a:p>
        <a:p>
          <a:pPr marL="0" lvl="0" indent="0" algn="ctr" defTabSz="222250">
            <a:lnSpc>
              <a:spcPct val="90000"/>
            </a:lnSpc>
            <a:spcBef>
              <a:spcPct val="0"/>
            </a:spcBef>
            <a:spcAft>
              <a:spcPct val="35000"/>
            </a:spcAft>
            <a:buNone/>
          </a:pPr>
          <a:r>
            <a:rPr lang="en-US" sz="1000" b="0" i="0" kern="1200" dirty="0">
              <a:solidFill>
                <a:schemeClr val="tx1"/>
              </a:solidFill>
            </a:rPr>
            <a:t>Mahindra Guman, Director Professional Development   &amp; Employee Relations, </a:t>
          </a:r>
          <a:br>
            <a:rPr lang="en-US" sz="1000" b="0" i="0" kern="1200" dirty="0">
              <a:solidFill>
                <a:schemeClr val="tx1"/>
              </a:solidFill>
            </a:rPr>
          </a:br>
          <a:r>
            <a:rPr lang="en-US" sz="1000" b="0" i="0" kern="1200" dirty="0">
              <a:solidFill>
                <a:schemeClr val="tx1"/>
              </a:solidFill>
            </a:rPr>
            <a:t>212-237-8871,</a:t>
          </a:r>
          <a:br>
            <a:rPr lang="en-US" sz="1000" b="0" i="0" kern="1200" dirty="0">
              <a:solidFill>
                <a:schemeClr val="tx1"/>
              </a:solidFill>
            </a:rPr>
          </a:br>
          <a:r>
            <a:rPr lang="en-US" sz="1000" b="0" i="0" kern="1200" dirty="0">
              <a:solidFill>
                <a:schemeClr val="tx1"/>
              </a:solidFill>
              <a:hlinkClick xmlns:r="http://schemas.openxmlformats.org/officeDocument/2006/relationships" r:id="rId9">
                <a:extLst>
                  <a:ext uri="{A12FA001-AC4F-418D-AE19-62706E023703}">
                    <ahyp:hlinkClr xmlns:ahyp="http://schemas.microsoft.com/office/drawing/2018/hyperlinkcolor" val="tx"/>
                  </a:ext>
                </a:extLst>
              </a:hlinkClick>
            </a:rPr>
            <a:t>mguman@jjay.cuny.edu</a:t>
          </a:r>
          <a:r>
            <a:rPr lang="en-US" sz="1000" b="0" i="0" kern="1200" dirty="0">
              <a:solidFill>
                <a:schemeClr val="tx1"/>
              </a:solidFill>
            </a:rPr>
            <a:t> </a:t>
          </a:r>
        </a:p>
        <a:p>
          <a:pPr marL="0" lvl="0" indent="0" algn="ctr" defTabSz="222250">
            <a:lnSpc>
              <a:spcPct val="90000"/>
            </a:lnSpc>
            <a:spcBef>
              <a:spcPct val="0"/>
            </a:spcBef>
            <a:spcAft>
              <a:spcPct val="35000"/>
            </a:spcAft>
            <a:buNone/>
          </a:pPr>
          <a:r>
            <a:rPr lang="en-US" sz="1000" kern="1200" dirty="0">
              <a:hlinkClick xmlns:r="http://schemas.openxmlformats.org/officeDocument/2006/relationships" r:id="rId10"/>
            </a:rPr>
            <a:t>Employee Relations Complaint Intake Form</a:t>
          </a:r>
          <a:endParaRPr lang="en-US" sz="1000" kern="1200" dirty="0"/>
        </a:p>
        <a:p>
          <a:pPr marL="0" lvl="0" indent="0" algn="ctr" defTabSz="222250">
            <a:lnSpc>
              <a:spcPct val="90000"/>
            </a:lnSpc>
            <a:spcBef>
              <a:spcPct val="0"/>
            </a:spcBef>
            <a:spcAft>
              <a:spcPct val="35000"/>
            </a:spcAft>
            <a:buNone/>
          </a:pPr>
          <a:br>
            <a:rPr lang="en-US" sz="1000" b="0" i="0" kern="1200" dirty="0">
              <a:solidFill>
                <a:schemeClr val="tx1"/>
              </a:solidFill>
            </a:rPr>
          </a:br>
          <a:r>
            <a:rPr lang="en-US" sz="1000" b="0" i="0" kern="1200" dirty="0">
              <a:solidFill>
                <a:schemeClr val="tx1"/>
              </a:solidFill>
            </a:rPr>
            <a:t>Dean of Faculty Office,      Angela Crossman, </a:t>
          </a:r>
          <a:r>
            <a:rPr lang="en-US" sz="1000" b="0" i="0" kern="1200" dirty="0">
              <a:solidFill>
                <a:schemeClr val="tx1"/>
              </a:solidFill>
              <a:hlinkClick xmlns:r="http://schemas.openxmlformats.org/officeDocument/2006/relationships" r:id="rId11"/>
            </a:rPr>
            <a:t>acrossman@jjay.cuny.edu</a:t>
          </a:r>
          <a:r>
            <a:rPr lang="en-US" sz="1000" b="0" i="0" kern="1200" dirty="0">
              <a:solidFill>
                <a:schemeClr val="tx1"/>
              </a:solidFill>
            </a:rPr>
            <a:t> </a:t>
          </a:r>
        </a:p>
      </dsp:txBody>
      <dsp:txXfrm>
        <a:off x="7748754" y="2025355"/>
        <a:ext cx="1447704" cy="1971397"/>
      </dsp:txXfrm>
    </dsp:sp>
    <dsp:sp modelId="{19F09A3B-CDAC-4F00-A780-A1E1677FE62B}">
      <dsp:nvSpPr>
        <dsp:cNvPr id="0" name=""/>
        <dsp:cNvSpPr/>
      </dsp:nvSpPr>
      <dsp:spPr>
        <a:xfrm>
          <a:off x="7748754" y="4314540"/>
          <a:ext cx="1479152" cy="1456727"/>
        </a:xfrm>
        <a:prstGeom prst="rect">
          <a:avLst/>
        </a:prstGeom>
        <a:no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i="0" kern="1200" dirty="0">
              <a:solidFill>
                <a:schemeClr val="tx1"/>
              </a:solidFill>
            </a:rPr>
            <a:t>HR will take appropriate informal or formal action (e.g., mediation, referral to other services, confidential, free counseling resources). </a:t>
          </a:r>
        </a:p>
        <a:p>
          <a:pPr marL="0" lvl="0" indent="0" algn="ctr" defTabSz="444500">
            <a:lnSpc>
              <a:spcPct val="90000"/>
            </a:lnSpc>
            <a:spcBef>
              <a:spcPct val="0"/>
            </a:spcBef>
            <a:spcAft>
              <a:spcPct val="35000"/>
            </a:spcAft>
            <a:buNone/>
          </a:pPr>
          <a:r>
            <a:rPr lang="en-US" sz="1000" b="0" i="0" kern="1200" dirty="0">
              <a:solidFill>
                <a:schemeClr val="tx1"/>
              </a:solidFill>
            </a:rPr>
            <a:t>Dean of Faculty for discussion, consultation, and/or referral as appropriate.</a:t>
          </a:r>
        </a:p>
      </dsp:txBody>
      <dsp:txXfrm>
        <a:off x="7748754" y="4314540"/>
        <a:ext cx="1479152" cy="1456727"/>
      </dsp:txXfrm>
    </dsp:sp>
    <dsp:sp modelId="{05F8CC0A-1C2A-43E9-A7A3-7DB658A0D8E5}">
      <dsp:nvSpPr>
        <dsp:cNvPr id="0" name=""/>
        <dsp:cNvSpPr/>
      </dsp:nvSpPr>
      <dsp:spPr>
        <a:xfrm>
          <a:off x="9430645" y="824893"/>
          <a:ext cx="1889827" cy="824417"/>
        </a:xfrm>
        <a:prstGeom prst="rect">
          <a:avLst/>
        </a:prstGeom>
        <a:solidFill>
          <a:schemeClr val="accent5">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0" i="0" kern="1200" dirty="0">
              <a:solidFill>
                <a:schemeClr val="tx1"/>
              </a:solidFill>
            </a:rPr>
            <a:t>Behavior creating tensions involving students – including concerns about student conduct/wellbeing</a:t>
          </a:r>
        </a:p>
      </dsp:txBody>
      <dsp:txXfrm>
        <a:off x="9430645" y="824893"/>
        <a:ext cx="1889827" cy="824417"/>
      </dsp:txXfrm>
    </dsp:sp>
    <dsp:sp modelId="{57727486-6F66-474D-9F5D-71F2DC34A947}">
      <dsp:nvSpPr>
        <dsp:cNvPr id="0" name=""/>
        <dsp:cNvSpPr/>
      </dsp:nvSpPr>
      <dsp:spPr>
        <a:xfrm>
          <a:off x="9918921" y="2088947"/>
          <a:ext cx="1681785" cy="1886036"/>
        </a:xfrm>
        <a:prstGeom prst="rect">
          <a:avLst/>
        </a:prstGeom>
        <a:solidFill>
          <a:schemeClr val="accent5">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l" defTabSz="222250">
            <a:lnSpc>
              <a:spcPct val="90000"/>
            </a:lnSpc>
            <a:spcBef>
              <a:spcPct val="0"/>
            </a:spcBef>
            <a:spcAft>
              <a:spcPct val="35000"/>
            </a:spcAft>
            <a:buNone/>
          </a:pPr>
          <a:r>
            <a:rPr lang="en-US" sz="500" b="1" i="0" kern="1200" dirty="0"/>
            <a:t>   </a:t>
          </a:r>
          <a:r>
            <a:rPr lang="en-US" sz="1000" b="1" i="0" kern="1200" dirty="0">
              <a:solidFill>
                <a:schemeClr val="tx1"/>
              </a:solidFill>
            </a:rPr>
            <a:t>Dean of Students:</a:t>
          </a:r>
        </a:p>
        <a:p>
          <a:pPr marL="0" lvl="0" indent="0" algn="ctr" defTabSz="222250">
            <a:lnSpc>
              <a:spcPct val="90000"/>
            </a:lnSpc>
            <a:spcBef>
              <a:spcPct val="0"/>
            </a:spcBef>
            <a:spcAft>
              <a:spcPct val="35000"/>
            </a:spcAft>
            <a:buNone/>
          </a:pPr>
          <a:r>
            <a:rPr lang="en-US" sz="1000" b="0" i="0" kern="1200" dirty="0">
              <a:solidFill>
                <a:schemeClr val="tx1"/>
              </a:solidFill>
            </a:rPr>
            <a:t>Dominic Stellini, L.71.09NB, </a:t>
          </a:r>
          <a:br>
            <a:rPr lang="en-US" sz="1000" b="0" i="0" kern="1200" dirty="0">
              <a:solidFill>
                <a:schemeClr val="tx1"/>
              </a:solidFill>
            </a:rPr>
          </a:br>
          <a:r>
            <a:rPr lang="en-US" sz="1000" b="0" i="0" kern="1200" dirty="0">
              <a:solidFill>
                <a:schemeClr val="tx1"/>
              </a:solidFill>
            </a:rPr>
            <a:t>212-237-8211, </a:t>
          </a:r>
          <a:br>
            <a:rPr lang="en-US" sz="1000" b="0" i="0" kern="1200" dirty="0">
              <a:solidFill>
                <a:schemeClr val="tx1"/>
              </a:solidFill>
            </a:rPr>
          </a:br>
          <a:r>
            <a:rPr lang="en-US" sz="1000" b="0" i="0" kern="1200" dirty="0">
              <a:solidFill>
                <a:schemeClr val="tx1"/>
              </a:solidFill>
              <a:hlinkClick xmlns:r="http://schemas.openxmlformats.org/officeDocument/2006/relationships" r:id="rId12">
                <a:extLst>
                  <a:ext uri="{A12FA001-AC4F-418D-AE19-62706E023703}">
                    <ahyp:hlinkClr xmlns:ahyp="http://schemas.microsoft.com/office/drawing/2018/hyperlinkcolor" val="tx"/>
                  </a:ext>
                </a:extLst>
              </a:hlinkClick>
            </a:rPr>
            <a:t>deanofstudents@jjay.cuny.edu</a:t>
          </a:r>
          <a:endParaRPr lang="en-US" sz="1000" b="0" i="0" kern="1200" dirty="0">
            <a:solidFill>
              <a:schemeClr val="tx1"/>
            </a:solidFill>
          </a:endParaRPr>
        </a:p>
        <a:p>
          <a:pPr marL="0" lvl="0" indent="0" algn="l" defTabSz="222250">
            <a:lnSpc>
              <a:spcPct val="90000"/>
            </a:lnSpc>
            <a:spcBef>
              <a:spcPct val="0"/>
            </a:spcBef>
            <a:spcAft>
              <a:spcPct val="35000"/>
            </a:spcAft>
            <a:buNone/>
          </a:pPr>
          <a:r>
            <a:rPr lang="en-US" sz="1000" b="1" i="0" kern="1200" dirty="0">
              <a:solidFill>
                <a:schemeClr val="tx1"/>
              </a:solidFill>
            </a:rPr>
            <a:t>  Behavioral Intervention Team:</a:t>
          </a:r>
        </a:p>
        <a:p>
          <a:pPr marL="0" lvl="0" indent="0" algn="ctr" defTabSz="222250">
            <a:lnSpc>
              <a:spcPct val="90000"/>
            </a:lnSpc>
            <a:spcBef>
              <a:spcPct val="0"/>
            </a:spcBef>
            <a:spcAft>
              <a:spcPct val="35000"/>
            </a:spcAft>
            <a:buNone/>
          </a:pPr>
          <a:r>
            <a:rPr lang="en-US" sz="1000" b="0" i="0" kern="1200" dirty="0">
              <a:solidFill>
                <a:schemeClr val="tx1"/>
              </a:solidFill>
            </a:rPr>
            <a:t>BIT@jjay.cuny.edu</a:t>
          </a:r>
        </a:p>
        <a:p>
          <a:pPr marL="0" lvl="0" indent="0" algn="ctr" defTabSz="222250">
            <a:lnSpc>
              <a:spcPct val="90000"/>
            </a:lnSpc>
            <a:spcBef>
              <a:spcPct val="0"/>
            </a:spcBef>
            <a:spcAft>
              <a:spcPct val="35000"/>
            </a:spcAft>
            <a:buNone/>
          </a:pPr>
          <a:r>
            <a:rPr lang="en-US" sz="1000" b="0" i="0" kern="1200" dirty="0">
              <a:solidFill>
                <a:schemeClr val="tx1"/>
              </a:solidFill>
            </a:rPr>
            <a:t>To express concerns over student behavior/incidents. Members from Public Safety, Counseling, Wellness and Dean of Students offices</a:t>
          </a:r>
        </a:p>
      </dsp:txBody>
      <dsp:txXfrm>
        <a:off x="9918921" y="2088947"/>
        <a:ext cx="1681785" cy="1886036"/>
      </dsp:txXfrm>
    </dsp:sp>
    <dsp:sp modelId="{383DC67A-A733-4EEF-A7FC-8CB8B6204CB0}">
      <dsp:nvSpPr>
        <dsp:cNvPr id="0" name=""/>
        <dsp:cNvSpPr/>
      </dsp:nvSpPr>
      <dsp:spPr>
        <a:xfrm>
          <a:off x="9933197" y="4288502"/>
          <a:ext cx="1579205" cy="1069447"/>
        </a:xfrm>
        <a:prstGeom prst="rect">
          <a:avLst/>
        </a:prstGeom>
        <a:solidFill>
          <a:schemeClr val="accent5">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i="0" kern="1200" dirty="0">
              <a:solidFill>
                <a:schemeClr val="tx1"/>
              </a:solidFill>
            </a:rPr>
            <a:t>Office will take action to address the issue (e.g., speak with parties involved, including student(s); refer matter for investigation and action as appropriate).</a:t>
          </a:r>
          <a:endParaRPr lang="en-US" sz="600" b="0" i="0" kern="1200" dirty="0">
            <a:solidFill>
              <a:schemeClr val="tx1"/>
            </a:solidFill>
          </a:endParaRPr>
        </a:p>
      </dsp:txBody>
      <dsp:txXfrm>
        <a:off x="9933197" y="4288502"/>
        <a:ext cx="1579205" cy="106944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577E4346-91F4-48CB-A10E-0A0ADF94C51F}" type="datetimeFigureOut">
              <a:rPr lang="en-US" smtClean="0"/>
              <a:t>9/17/26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C26A032C-0179-4E62-B486-C2B7DB9A5DBB}" type="slidenum">
              <a:rPr lang="en-US" smtClean="0"/>
              <a:t>‹#›</a:t>
            </a:fld>
            <a:endParaRPr lang="en-US"/>
          </a:p>
        </p:txBody>
      </p:sp>
    </p:spTree>
    <p:extLst>
      <p:ext uri="{BB962C8B-B14F-4D97-AF65-F5344CB8AC3E}">
        <p14:creationId xmlns:p14="http://schemas.microsoft.com/office/powerpoint/2010/main" val="1028012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6A032C-0179-4E62-B486-C2B7DB9A5DBB}" type="slidenum">
              <a:rPr lang="en-US" smtClean="0"/>
              <a:t>2</a:t>
            </a:fld>
            <a:endParaRPr lang="en-US"/>
          </a:p>
        </p:txBody>
      </p:sp>
    </p:spTree>
    <p:extLst>
      <p:ext uri="{BB962C8B-B14F-4D97-AF65-F5344CB8AC3E}">
        <p14:creationId xmlns:p14="http://schemas.microsoft.com/office/powerpoint/2010/main" val="195311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17D38-FD01-4822-B711-50BB8AC97A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15C686-718D-46AE-9654-78D432E663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1EE2DE-BDA0-441D-96B7-C67AB31970E3}"/>
              </a:ext>
            </a:extLst>
          </p:cNvPr>
          <p:cNvSpPr>
            <a:spLocks noGrp="1"/>
          </p:cNvSpPr>
          <p:nvPr>
            <p:ph type="dt" sz="half" idx="10"/>
          </p:nvPr>
        </p:nvSpPr>
        <p:spPr/>
        <p:txBody>
          <a:bodyPr/>
          <a:lstStyle/>
          <a:p>
            <a:fld id="{45DB712E-1ED1-4B68-9DD9-B99C935E63DB}" type="datetimeFigureOut">
              <a:rPr lang="en-US" smtClean="0"/>
              <a:t>9/17/26</a:t>
            </a:fld>
            <a:endParaRPr lang="en-US"/>
          </a:p>
        </p:txBody>
      </p:sp>
      <p:sp>
        <p:nvSpPr>
          <p:cNvPr id="5" name="Footer Placeholder 4">
            <a:extLst>
              <a:ext uri="{FF2B5EF4-FFF2-40B4-BE49-F238E27FC236}">
                <a16:creationId xmlns:a16="http://schemas.microsoft.com/office/drawing/2014/main" id="{6B1D9336-8642-4782-A557-CB34D34C81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CD80E8-6B90-4F20-B52C-36B0C713D000}"/>
              </a:ext>
            </a:extLst>
          </p:cNvPr>
          <p:cNvSpPr>
            <a:spLocks noGrp="1"/>
          </p:cNvSpPr>
          <p:nvPr>
            <p:ph type="sldNum" sz="quarter" idx="12"/>
          </p:nvPr>
        </p:nvSpPr>
        <p:spPr/>
        <p:txBody>
          <a:bodyPr/>
          <a:lstStyle/>
          <a:p>
            <a:fld id="{75912BE2-D189-40BA-81E2-3B731D274C4B}" type="slidenum">
              <a:rPr lang="en-US" smtClean="0"/>
              <a:t>‹#›</a:t>
            </a:fld>
            <a:endParaRPr lang="en-US"/>
          </a:p>
        </p:txBody>
      </p:sp>
    </p:spTree>
    <p:extLst>
      <p:ext uri="{BB962C8B-B14F-4D97-AF65-F5344CB8AC3E}">
        <p14:creationId xmlns:p14="http://schemas.microsoft.com/office/powerpoint/2010/main" val="3742039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84087-2F71-4CF6-B5AF-54916EEE0E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DE9EE0-D57C-47CE-9C1C-13F771D1423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696952-B85A-486B-A700-D8143E2B5133}"/>
              </a:ext>
            </a:extLst>
          </p:cNvPr>
          <p:cNvSpPr>
            <a:spLocks noGrp="1"/>
          </p:cNvSpPr>
          <p:nvPr>
            <p:ph type="dt" sz="half" idx="10"/>
          </p:nvPr>
        </p:nvSpPr>
        <p:spPr/>
        <p:txBody>
          <a:bodyPr/>
          <a:lstStyle/>
          <a:p>
            <a:fld id="{45DB712E-1ED1-4B68-9DD9-B99C935E63DB}" type="datetimeFigureOut">
              <a:rPr lang="en-US" smtClean="0"/>
              <a:t>9/17/26</a:t>
            </a:fld>
            <a:endParaRPr lang="en-US"/>
          </a:p>
        </p:txBody>
      </p:sp>
      <p:sp>
        <p:nvSpPr>
          <p:cNvPr id="5" name="Footer Placeholder 4">
            <a:extLst>
              <a:ext uri="{FF2B5EF4-FFF2-40B4-BE49-F238E27FC236}">
                <a16:creationId xmlns:a16="http://schemas.microsoft.com/office/drawing/2014/main" id="{2FA7B3A8-C740-48A5-B4B6-F8896D8C1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F1C175-E490-4DB2-9774-CF52ADF4474F}"/>
              </a:ext>
            </a:extLst>
          </p:cNvPr>
          <p:cNvSpPr>
            <a:spLocks noGrp="1"/>
          </p:cNvSpPr>
          <p:nvPr>
            <p:ph type="sldNum" sz="quarter" idx="12"/>
          </p:nvPr>
        </p:nvSpPr>
        <p:spPr/>
        <p:txBody>
          <a:bodyPr/>
          <a:lstStyle/>
          <a:p>
            <a:fld id="{75912BE2-D189-40BA-81E2-3B731D274C4B}" type="slidenum">
              <a:rPr lang="en-US" smtClean="0"/>
              <a:t>‹#›</a:t>
            </a:fld>
            <a:endParaRPr lang="en-US"/>
          </a:p>
        </p:txBody>
      </p:sp>
    </p:spTree>
    <p:extLst>
      <p:ext uri="{BB962C8B-B14F-4D97-AF65-F5344CB8AC3E}">
        <p14:creationId xmlns:p14="http://schemas.microsoft.com/office/powerpoint/2010/main" val="1772037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2EB9B-D74E-4DA1-9001-77DDB7B615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27BE04-CCD9-4505-B4EF-3CEF26E9CA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2272EE1-CAE2-4ACD-80B9-3E4811048075}"/>
              </a:ext>
            </a:extLst>
          </p:cNvPr>
          <p:cNvSpPr>
            <a:spLocks noGrp="1"/>
          </p:cNvSpPr>
          <p:nvPr>
            <p:ph type="dt" sz="half" idx="10"/>
          </p:nvPr>
        </p:nvSpPr>
        <p:spPr/>
        <p:txBody>
          <a:bodyPr/>
          <a:lstStyle/>
          <a:p>
            <a:fld id="{45DB712E-1ED1-4B68-9DD9-B99C935E63DB}" type="datetimeFigureOut">
              <a:rPr lang="en-US" smtClean="0"/>
              <a:t>9/17/26</a:t>
            </a:fld>
            <a:endParaRPr lang="en-US"/>
          </a:p>
        </p:txBody>
      </p:sp>
      <p:sp>
        <p:nvSpPr>
          <p:cNvPr id="5" name="Footer Placeholder 4">
            <a:extLst>
              <a:ext uri="{FF2B5EF4-FFF2-40B4-BE49-F238E27FC236}">
                <a16:creationId xmlns:a16="http://schemas.microsoft.com/office/drawing/2014/main" id="{D97D38B7-1C4E-45C3-9CFA-3799922013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6406CF-606F-4758-8749-83AC145F939D}"/>
              </a:ext>
            </a:extLst>
          </p:cNvPr>
          <p:cNvSpPr>
            <a:spLocks noGrp="1"/>
          </p:cNvSpPr>
          <p:nvPr>
            <p:ph type="sldNum" sz="quarter" idx="12"/>
          </p:nvPr>
        </p:nvSpPr>
        <p:spPr/>
        <p:txBody>
          <a:bodyPr/>
          <a:lstStyle/>
          <a:p>
            <a:fld id="{75912BE2-D189-40BA-81E2-3B731D274C4B}" type="slidenum">
              <a:rPr lang="en-US" smtClean="0"/>
              <a:t>‹#›</a:t>
            </a:fld>
            <a:endParaRPr lang="en-US"/>
          </a:p>
        </p:txBody>
      </p:sp>
    </p:spTree>
    <p:extLst>
      <p:ext uri="{BB962C8B-B14F-4D97-AF65-F5344CB8AC3E}">
        <p14:creationId xmlns:p14="http://schemas.microsoft.com/office/powerpoint/2010/main" val="3389473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62B23-0A4C-461A-8B68-31AEFD97CB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A8464B-8ED0-4882-9239-5425579BF18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72E806D-CA86-495C-9B4B-1035D34AFA0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B2A6C-377C-41DB-A96D-B75E4C167398}"/>
              </a:ext>
            </a:extLst>
          </p:cNvPr>
          <p:cNvSpPr>
            <a:spLocks noGrp="1"/>
          </p:cNvSpPr>
          <p:nvPr>
            <p:ph type="dt" sz="half" idx="10"/>
          </p:nvPr>
        </p:nvSpPr>
        <p:spPr/>
        <p:txBody>
          <a:bodyPr/>
          <a:lstStyle/>
          <a:p>
            <a:fld id="{45DB712E-1ED1-4B68-9DD9-B99C935E63DB}" type="datetimeFigureOut">
              <a:rPr lang="en-US" smtClean="0"/>
              <a:t>9/17/26</a:t>
            </a:fld>
            <a:endParaRPr lang="en-US"/>
          </a:p>
        </p:txBody>
      </p:sp>
      <p:sp>
        <p:nvSpPr>
          <p:cNvPr id="6" name="Footer Placeholder 5">
            <a:extLst>
              <a:ext uri="{FF2B5EF4-FFF2-40B4-BE49-F238E27FC236}">
                <a16:creationId xmlns:a16="http://schemas.microsoft.com/office/drawing/2014/main" id="{32E1B857-960E-49B5-A878-C0F7260DEB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A84C1F-FDBA-4E26-B28E-9D3F3FAD087B}"/>
              </a:ext>
            </a:extLst>
          </p:cNvPr>
          <p:cNvSpPr>
            <a:spLocks noGrp="1"/>
          </p:cNvSpPr>
          <p:nvPr>
            <p:ph type="sldNum" sz="quarter" idx="12"/>
          </p:nvPr>
        </p:nvSpPr>
        <p:spPr/>
        <p:txBody>
          <a:bodyPr/>
          <a:lstStyle/>
          <a:p>
            <a:fld id="{75912BE2-D189-40BA-81E2-3B731D274C4B}" type="slidenum">
              <a:rPr lang="en-US" smtClean="0"/>
              <a:t>‹#›</a:t>
            </a:fld>
            <a:endParaRPr lang="en-US"/>
          </a:p>
        </p:txBody>
      </p:sp>
    </p:spTree>
    <p:extLst>
      <p:ext uri="{BB962C8B-B14F-4D97-AF65-F5344CB8AC3E}">
        <p14:creationId xmlns:p14="http://schemas.microsoft.com/office/powerpoint/2010/main" val="1172368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40846-FF88-4C3B-BE73-E823DF84F5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A9737E-211D-4F62-A392-03282236BF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5C149E5-9FE4-48C0-9F6A-E44C96CC22E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5736F8-EE79-45A8-B2E9-8174CAA9AC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5E1BC0F-3450-41AB-A82A-8B251FE3222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794928-C3B9-47D9-BE79-C045EF1CE0A2}"/>
              </a:ext>
            </a:extLst>
          </p:cNvPr>
          <p:cNvSpPr>
            <a:spLocks noGrp="1"/>
          </p:cNvSpPr>
          <p:nvPr>
            <p:ph type="dt" sz="half" idx="10"/>
          </p:nvPr>
        </p:nvSpPr>
        <p:spPr/>
        <p:txBody>
          <a:bodyPr/>
          <a:lstStyle/>
          <a:p>
            <a:fld id="{45DB712E-1ED1-4B68-9DD9-B99C935E63DB}" type="datetimeFigureOut">
              <a:rPr lang="en-US" smtClean="0"/>
              <a:t>9/17/26</a:t>
            </a:fld>
            <a:endParaRPr lang="en-US"/>
          </a:p>
        </p:txBody>
      </p:sp>
      <p:sp>
        <p:nvSpPr>
          <p:cNvPr id="8" name="Footer Placeholder 7">
            <a:extLst>
              <a:ext uri="{FF2B5EF4-FFF2-40B4-BE49-F238E27FC236}">
                <a16:creationId xmlns:a16="http://schemas.microsoft.com/office/drawing/2014/main" id="{428B0821-C4D4-42B3-A495-245242DA50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BE7733-374D-4513-8823-BC016E237A55}"/>
              </a:ext>
            </a:extLst>
          </p:cNvPr>
          <p:cNvSpPr>
            <a:spLocks noGrp="1"/>
          </p:cNvSpPr>
          <p:nvPr>
            <p:ph type="sldNum" sz="quarter" idx="12"/>
          </p:nvPr>
        </p:nvSpPr>
        <p:spPr/>
        <p:txBody>
          <a:bodyPr/>
          <a:lstStyle/>
          <a:p>
            <a:fld id="{75912BE2-D189-40BA-81E2-3B731D274C4B}" type="slidenum">
              <a:rPr lang="en-US" smtClean="0"/>
              <a:t>‹#›</a:t>
            </a:fld>
            <a:endParaRPr lang="en-US"/>
          </a:p>
        </p:txBody>
      </p:sp>
    </p:spTree>
    <p:extLst>
      <p:ext uri="{BB962C8B-B14F-4D97-AF65-F5344CB8AC3E}">
        <p14:creationId xmlns:p14="http://schemas.microsoft.com/office/powerpoint/2010/main" val="1762354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500A0-F56F-4955-BBAA-FE48654259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53EFF5-BA87-4751-8916-8CE99B6FC64A}"/>
              </a:ext>
            </a:extLst>
          </p:cNvPr>
          <p:cNvSpPr>
            <a:spLocks noGrp="1"/>
          </p:cNvSpPr>
          <p:nvPr>
            <p:ph type="dt" sz="half" idx="10"/>
          </p:nvPr>
        </p:nvSpPr>
        <p:spPr/>
        <p:txBody>
          <a:bodyPr/>
          <a:lstStyle/>
          <a:p>
            <a:fld id="{45DB712E-1ED1-4B68-9DD9-B99C935E63DB}" type="datetimeFigureOut">
              <a:rPr lang="en-US" smtClean="0"/>
              <a:t>9/17/26</a:t>
            </a:fld>
            <a:endParaRPr lang="en-US"/>
          </a:p>
        </p:txBody>
      </p:sp>
      <p:sp>
        <p:nvSpPr>
          <p:cNvPr id="4" name="Footer Placeholder 3">
            <a:extLst>
              <a:ext uri="{FF2B5EF4-FFF2-40B4-BE49-F238E27FC236}">
                <a16:creationId xmlns:a16="http://schemas.microsoft.com/office/drawing/2014/main" id="{783D4869-7A35-469B-A00A-39CF73F40C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A2ABC5-03A9-4EED-B64D-40C7DC2219CD}"/>
              </a:ext>
            </a:extLst>
          </p:cNvPr>
          <p:cNvSpPr>
            <a:spLocks noGrp="1"/>
          </p:cNvSpPr>
          <p:nvPr>
            <p:ph type="sldNum" sz="quarter" idx="12"/>
          </p:nvPr>
        </p:nvSpPr>
        <p:spPr/>
        <p:txBody>
          <a:bodyPr/>
          <a:lstStyle/>
          <a:p>
            <a:fld id="{75912BE2-D189-40BA-81E2-3B731D274C4B}" type="slidenum">
              <a:rPr lang="en-US" smtClean="0"/>
              <a:t>‹#›</a:t>
            </a:fld>
            <a:endParaRPr lang="en-US"/>
          </a:p>
        </p:txBody>
      </p:sp>
    </p:spTree>
    <p:extLst>
      <p:ext uri="{BB962C8B-B14F-4D97-AF65-F5344CB8AC3E}">
        <p14:creationId xmlns:p14="http://schemas.microsoft.com/office/powerpoint/2010/main" val="72849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F0767E-2F20-43F0-AC1D-7F36F60E3C19}"/>
              </a:ext>
            </a:extLst>
          </p:cNvPr>
          <p:cNvSpPr>
            <a:spLocks noGrp="1"/>
          </p:cNvSpPr>
          <p:nvPr>
            <p:ph type="dt" sz="half" idx="10"/>
          </p:nvPr>
        </p:nvSpPr>
        <p:spPr/>
        <p:txBody>
          <a:bodyPr/>
          <a:lstStyle/>
          <a:p>
            <a:fld id="{45DB712E-1ED1-4B68-9DD9-B99C935E63DB}" type="datetimeFigureOut">
              <a:rPr lang="en-US" smtClean="0"/>
              <a:t>9/17/26</a:t>
            </a:fld>
            <a:endParaRPr lang="en-US"/>
          </a:p>
        </p:txBody>
      </p:sp>
      <p:sp>
        <p:nvSpPr>
          <p:cNvPr id="3" name="Footer Placeholder 2">
            <a:extLst>
              <a:ext uri="{FF2B5EF4-FFF2-40B4-BE49-F238E27FC236}">
                <a16:creationId xmlns:a16="http://schemas.microsoft.com/office/drawing/2014/main" id="{223CA50D-583A-470D-B829-38015AD99F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D2BF85-0849-4FDF-89D8-E6A778856E67}"/>
              </a:ext>
            </a:extLst>
          </p:cNvPr>
          <p:cNvSpPr>
            <a:spLocks noGrp="1"/>
          </p:cNvSpPr>
          <p:nvPr>
            <p:ph type="sldNum" sz="quarter" idx="12"/>
          </p:nvPr>
        </p:nvSpPr>
        <p:spPr/>
        <p:txBody>
          <a:bodyPr/>
          <a:lstStyle/>
          <a:p>
            <a:fld id="{75912BE2-D189-40BA-81E2-3B731D274C4B}" type="slidenum">
              <a:rPr lang="en-US" smtClean="0"/>
              <a:t>‹#›</a:t>
            </a:fld>
            <a:endParaRPr lang="en-US"/>
          </a:p>
        </p:txBody>
      </p:sp>
    </p:spTree>
    <p:extLst>
      <p:ext uri="{BB962C8B-B14F-4D97-AF65-F5344CB8AC3E}">
        <p14:creationId xmlns:p14="http://schemas.microsoft.com/office/powerpoint/2010/main" val="4137877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EBA5F-78BE-499E-960C-182AA359BA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CBC4D05-7411-423A-A673-B87AB19AE7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497F909-8D7A-44FF-94A3-AB0DD1860F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5017C3-3137-4813-B159-F2E38BCBA2B6}"/>
              </a:ext>
            </a:extLst>
          </p:cNvPr>
          <p:cNvSpPr>
            <a:spLocks noGrp="1"/>
          </p:cNvSpPr>
          <p:nvPr>
            <p:ph type="dt" sz="half" idx="10"/>
          </p:nvPr>
        </p:nvSpPr>
        <p:spPr/>
        <p:txBody>
          <a:bodyPr/>
          <a:lstStyle/>
          <a:p>
            <a:fld id="{45DB712E-1ED1-4B68-9DD9-B99C935E63DB}" type="datetimeFigureOut">
              <a:rPr lang="en-US" smtClean="0"/>
              <a:t>9/17/26</a:t>
            </a:fld>
            <a:endParaRPr lang="en-US"/>
          </a:p>
        </p:txBody>
      </p:sp>
      <p:sp>
        <p:nvSpPr>
          <p:cNvPr id="6" name="Footer Placeholder 5">
            <a:extLst>
              <a:ext uri="{FF2B5EF4-FFF2-40B4-BE49-F238E27FC236}">
                <a16:creationId xmlns:a16="http://schemas.microsoft.com/office/drawing/2014/main" id="{1C38E7F9-EF26-4E89-A977-080724B29D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E8D9F0-44D5-4AA6-A10B-1F5674CF692F}"/>
              </a:ext>
            </a:extLst>
          </p:cNvPr>
          <p:cNvSpPr>
            <a:spLocks noGrp="1"/>
          </p:cNvSpPr>
          <p:nvPr>
            <p:ph type="sldNum" sz="quarter" idx="12"/>
          </p:nvPr>
        </p:nvSpPr>
        <p:spPr/>
        <p:txBody>
          <a:bodyPr/>
          <a:lstStyle/>
          <a:p>
            <a:fld id="{75912BE2-D189-40BA-81E2-3B731D274C4B}" type="slidenum">
              <a:rPr lang="en-US" smtClean="0"/>
              <a:t>‹#›</a:t>
            </a:fld>
            <a:endParaRPr lang="en-US"/>
          </a:p>
        </p:txBody>
      </p:sp>
    </p:spTree>
    <p:extLst>
      <p:ext uri="{BB962C8B-B14F-4D97-AF65-F5344CB8AC3E}">
        <p14:creationId xmlns:p14="http://schemas.microsoft.com/office/powerpoint/2010/main" val="1536981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71DFE-44AD-4EAA-9368-15D302FB5D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3CC81A-B2AE-49CF-85A7-358EEC3A8E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6CA90C-F085-4EEB-9AE1-B655669663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F71656E-4FF0-4967-9B37-7B145AC628D8}"/>
              </a:ext>
            </a:extLst>
          </p:cNvPr>
          <p:cNvSpPr>
            <a:spLocks noGrp="1"/>
          </p:cNvSpPr>
          <p:nvPr>
            <p:ph type="dt" sz="half" idx="10"/>
          </p:nvPr>
        </p:nvSpPr>
        <p:spPr/>
        <p:txBody>
          <a:bodyPr/>
          <a:lstStyle/>
          <a:p>
            <a:fld id="{45DB712E-1ED1-4B68-9DD9-B99C935E63DB}" type="datetimeFigureOut">
              <a:rPr lang="en-US" smtClean="0"/>
              <a:t>9/17/26</a:t>
            </a:fld>
            <a:endParaRPr lang="en-US"/>
          </a:p>
        </p:txBody>
      </p:sp>
      <p:sp>
        <p:nvSpPr>
          <p:cNvPr id="6" name="Footer Placeholder 5">
            <a:extLst>
              <a:ext uri="{FF2B5EF4-FFF2-40B4-BE49-F238E27FC236}">
                <a16:creationId xmlns:a16="http://schemas.microsoft.com/office/drawing/2014/main" id="{1EA9F2A9-D8BC-4A1E-A403-E357503BBA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378DC2-2877-42B5-A862-12D0B5558DF7}"/>
              </a:ext>
            </a:extLst>
          </p:cNvPr>
          <p:cNvSpPr>
            <a:spLocks noGrp="1"/>
          </p:cNvSpPr>
          <p:nvPr>
            <p:ph type="sldNum" sz="quarter" idx="12"/>
          </p:nvPr>
        </p:nvSpPr>
        <p:spPr/>
        <p:txBody>
          <a:bodyPr/>
          <a:lstStyle/>
          <a:p>
            <a:fld id="{75912BE2-D189-40BA-81E2-3B731D274C4B}" type="slidenum">
              <a:rPr lang="en-US" smtClean="0"/>
              <a:t>‹#›</a:t>
            </a:fld>
            <a:endParaRPr lang="en-US"/>
          </a:p>
        </p:txBody>
      </p:sp>
    </p:spTree>
    <p:extLst>
      <p:ext uri="{BB962C8B-B14F-4D97-AF65-F5344CB8AC3E}">
        <p14:creationId xmlns:p14="http://schemas.microsoft.com/office/powerpoint/2010/main" val="1364950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D5E2-5B22-446D-BAF5-FE3DF2F43C5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65EA6A-EBC3-4743-8B28-3DC6ED3FAD5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886663-76FA-4EC2-A019-3DB06442DB1E}"/>
              </a:ext>
            </a:extLst>
          </p:cNvPr>
          <p:cNvSpPr>
            <a:spLocks noGrp="1"/>
          </p:cNvSpPr>
          <p:nvPr>
            <p:ph type="dt" sz="half" idx="10"/>
          </p:nvPr>
        </p:nvSpPr>
        <p:spPr/>
        <p:txBody>
          <a:bodyPr/>
          <a:lstStyle/>
          <a:p>
            <a:fld id="{45DB712E-1ED1-4B68-9DD9-B99C935E63DB}" type="datetimeFigureOut">
              <a:rPr lang="en-US" smtClean="0"/>
              <a:t>9/17/26</a:t>
            </a:fld>
            <a:endParaRPr lang="en-US"/>
          </a:p>
        </p:txBody>
      </p:sp>
      <p:sp>
        <p:nvSpPr>
          <p:cNvPr id="5" name="Footer Placeholder 4">
            <a:extLst>
              <a:ext uri="{FF2B5EF4-FFF2-40B4-BE49-F238E27FC236}">
                <a16:creationId xmlns:a16="http://schemas.microsoft.com/office/drawing/2014/main" id="{AEC2CA08-004D-4159-80D4-2DD33E997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107C74-614F-4DDE-BABE-306270031B8B}"/>
              </a:ext>
            </a:extLst>
          </p:cNvPr>
          <p:cNvSpPr>
            <a:spLocks noGrp="1"/>
          </p:cNvSpPr>
          <p:nvPr>
            <p:ph type="sldNum" sz="quarter" idx="12"/>
          </p:nvPr>
        </p:nvSpPr>
        <p:spPr/>
        <p:txBody>
          <a:bodyPr/>
          <a:lstStyle/>
          <a:p>
            <a:fld id="{75912BE2-D189-40BA-81E2-3B731D274C4B}" type="slidenum">
              <a:rPr lang="en-US" smtClean="0"/>
              <a:t>‹#›</a:t>
            </a:fld>
            <a:endParaRPr lang="en-US"/>
          </a:p>
        </p:txBody>
      </p:sp>
    </p:spTree>
    <p:extLst>
      <p:ext uri="{BB962C8B-B14F-4D97-AF65-F5344CB8AC3E}">
        <p14:creationId xmlns:p14="http://schemas.microsoft.com/office/powerpoint/2010/main" val="310819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4EA918-865F-4761-8086-93612C4260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5C41F2-929C-41CC-86E5-446BFA207FB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02B075-E154-4F01-AD61-CCB139A41A37}"/>
              </a:ext>
            </a:extLst>
          </p:cNvPr>
          <p:cNvSpPr>
            <a:spLocks noGrp="1"/>
          </p:cNvSpPr>
          <p:nvPr>
            <p:ph type="dt" sz="half" idx="10"/>
          </p:nvPr>
        </p:nvSpPr>
        <p:spPr/>
        <p:txBody>
          <a:bodyPr/>
          <a:lstStyle/>
          <a:p>
            <a:fld id="{45DB712E-1ED1-4B68-9DD9-B99C935E63DB}" type="datetimeFigureOut">
              <a:rPr lang="en-US" smtClean="0"/>
              <a:t>9/17/26</a:t>
            </a:fld>
            <a:endParaRPr lang="en-US"/>
          </a:p>
        </p:txBody>
      </p:sp>
      <p:sp>
        <p:nvSpPr>
          <p:cNvPr id="5" name="Footer Placeholder 4">
            <a:extLst>
              <a:ext uri="{FF2B5EF4-FFF2-40B4-BE49-F238E27FC236}">
                <a16:creationId xmlns:a16="http://schemas.microsoft.com/office/drawing/2014/main" id="{C8EBB3EF-5420-4F53-AC34-2272AEDCDC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E5B557-E985-4834-AECC-24DFD49550C0}"/>
              </a:ext>
            </a:extLst>
          </p:cNvPr>
          <p:cNvSpPr>
            <a:spLocks noGrp="1"/>
          </p:cNvSpPr>
          <p:nvPr>
            <p:ph type="sldNum" sz="quarter" idx="12"/>
          </p:nvPr>
        </p:nvSpPr>
        <p:spPr/>
        <p:txBody>
          <a:bodyPr/>
          <a:lstStyle/>
          <a:p>
            <a:fld id="{75912BE2-D189-40BA-81E2-3B731D274C4B}" type="slidenum">
              <a:rPr lang="en-US" smtClean="0"/>
              <a:t>‹#›</a:t>
            </a:fld>
            <a:endParaRPr lang="en-US"/>
          </a:p>
        </p:txBody>
      </p:sp>
    </p:spTree>
    <p:extLst>
      <p:ext uri="{BB962C8B-B14F-4D97-AF65-F5344CB8AC3E}">
        <p14:creationId xmlns:p14="http://schemas.microsoft.com/office/powerpoint/2010/main" val="3600255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3006E5-6AF4-4C1B-AEC2-BC9AD72384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6CB6C5-FF6E-4FA4-9BF5-1806AA5FA0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AF53DE-59A8-4EAF-AC71-99BCFA3BF4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DB712E-1ED1-4B68-9DD9-B99C935E63DB}" type="datetimeFigureOut">
              <a:rPr lang="en-US" smtClean="0"/>
              <a:t>9/17/26</a:t>
            </a:fld>
            <a:endParaRPr lang="en-US"/>
          </a:p>
        </p:txBody>
      </p:sp>
      <p:sp>
        <p:nvSpPr>
          <p:cNvPr id="5" name="Footer Placeholder 4">
            <a:extLst>
              <a:ext uri="{FF2B5EF4-FFF2-40B4-BE49-F238E27FC236}">
                <a16:creationId xmlns:a16="http://schemas.microsoft.com/office/drawing/2014/main" id="{10C301E5-9305-4546-B4E8-19C03AA5CF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E569F1-C13D-482B-8878-28DD1115EA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912BE2-D189-40BA-81E2-3B731D274C4B}" type="slidenum">
              <a:rPr lang="en-US" smtClean="0"/>
              <a:t>‹#›</a:t>
            </a:fld>
            <a:endParaRPr lang="en-US"/>
          </a:p>
        </p:txBody>
      </p:sp>
    </p:spTree>
    <p:extLst>
      <p:ext uri="{BB962C8B-B14F-4D97-AF65-F5344CB8AC3E}">
        <p14:creationId xmlns:p14="http://schemas.microsoft.com/office/powerpoint/2010/main" val="27057874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jjay.cuny.edu/sites/default/files/2025-01/FAQs_for_Responsible_Employees.pdf" TargetMode="Externa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hyperlink" Target="https://www.cuny.edu/about/administration/offices/legal-affairs/policies-resources/reporting-of-alleged-miscounduct/" TargetMode="External"/><Relationship Id="rId2" Type="http://schemas.openxmlformats.org/officeDocument/2006/relationships/hyperlink" Target="https://www.jjay.cuny.edu/report-complaint" TargetMode="Externa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hyperlink" Target="http://www.myccaonline.com/" TargetMode="External"/><Relationship Id="rId5" Type="http://schemas.openxmlformats.org/officeDocument/2006/relationships/diagramQuickStyle" Target="../diagrams/quickStyle1.xml"/><Relationship Id="rId10" Type="http://schemas.openxmlformats.org/officeDocument/2006/relationships/hyperlink" Target="mailto:jgreenfield@jjay.cuny.edu" TargetMode="External"/><Relationship Id="rId4" Type="http://schemas.openxmlformats.org/officeDocument/2006/relationships/diagramLayout" Target="../diagrams/layout1.xml"/><Relationship Id="rId9" Type="http://schemas.openxmlformats.org/officeDocument/2006/relationships/hyperlink" Target="https://www.jjay.cuny.edu/student-life/wellness-center/counseling-services-center"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s://www.cuny.edu/about/administration/offices/legal-affairs/policies-resources/reporting-of-alleged-miscounduct/"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71E17D2-C66E-DF96-CCEF-DC77405E5F66}"/>
              </a:ext>
              <a:ext uri="{C183D7F6-B498-43B3-948B-1728B52AA6E4}">
                <adec:decorative xmlns:adec="http://schemas.microsoft.com/office/drawing/2017/decorative" val="0"/>
              </a:ext>
            </a:extLst>
          </p:cNvPr>
          <p:cNvSpPr txBox="1"/>
          <p:nvPr/>
        </p:nvSpPr>
        <p:spPr>
          <a:xfrm>
            <a:off x="2230479" y="304138"/>
            <a:ext cx="7865510" cy="884858"/>
          </a:xfrm>
          <a:prstGeom prst="rect">
            <a:avLst/>
          </a:prstGeom>
          <a:noFill/>
        </p:spPr>
        <p:txBody>
          <a:bodyPr wrap="square" rtlCol="0">
            <a:spAutoFit/>
          </a:bodyPr>
          <a:lstStyle/>
          <a:p>
            <a:pPr algn="ctr">
              <a:spcBef>
                <a:spcPts val="1200"/>
              </a:spcBef>
              <a:spcAft>
                <a:spcPts val="900"/>
              </a:spcAft>
            </a:pPr>
            <a:r>
              <a:rPr lang="en-US" sz="2400" b="1" dirty="0"/>
              <a:t>Generic Process Steps – Conflict/Complaints</a:t>
            </a:r>
          </a:p>
          <a:p>
            <a:pPr algn="ctr"/>
            <a:r>
              <a:rPr lang="en-US" sz="2000" b="0" dirty="0">
                <a:solidFill>
                  <a:schemeClr val="tx1"/>
                </a:solidFill>
                <a:latin typeface="Arial Narrow" panose="020B0606020202030204" pitchFamily="34" charset="0"/>
                <a:hlinkClick r:id="rId2"/>
              </a:rPr>
              <a:t>Information-Reporting Complaints</a:t>
            </a:r>
            <a:endParaRPr lang="en-US" sz="2000" dirty="0"/>
          </a:p>
        </p:txBody>
      </p:sp>
      <p:graphicFrame>
        <p:nvGraphicFramePr>
          <p:cNvPr id="5" name="Diagram 4" descr="Generic flow chart of steps for conflicts or complaints once a dispute arises. A dispute arises. Parties can address the issue directly themselves. Individuals can consult their own supervisors or advisors for resolution. They can consult a department chair or director. If not resolved, they can consult a division level office (Dean). Or from there, a College level office (like HR, Provost, VP of Studetn Affairs). Or they can submit a formal complaint or grivance for resolution or determination.">
            <a:extLst>
              <a:ext uri="{FF2B5EF4-FFF2-40B4-BE49-F238E27FC236}">
                <a16:creationId xmlns:a16="http://schemas.microsoft.com/office/drawing/2014/main" id="{E92C4635-D85E-E167-AC18-17341A138444}"/>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503929358"/>
              </p:ext>
            </p:extLst>
          </p:nvPr>
        </p:nvGraphicFramePr>
        <p:xfrm>
          <a:off x="286869" y="1468875"/>
          <a:ext cx="11752731" cy="25972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a:extLst>
              <a:ext uri="{FF2B5EF4-FFF2-40B4-BE49-F238E27FC236}">
                <a16:creationId xmlns:a16="http://schemas.microsoft.com/office/drawing/2014/main" id="{39E93C59-48EF-8DDC-1748-727794DC334B}"/>
              </a:ext>
              <a:ext uri="{C183D7F6-B498-43B3-948B-1728B52AA6E4}">
                <adec:decorative xmlns:adec="http://schemas.microsoft.com/office/drawing/2017/decorative" val="0"/>
              </a:ext>
            </a:extLst>
          </p:cNvPr>
          <p:cNvSpPr txBox="1">
            <a:spLocks noGrp="1"/>
          </p:cNvSpPr>
          <p:nvPr>
            <p:ph type="title" idx="4294967295"/>
          </p:nvPr>
        </p:nvSpPr>
        <p:spPr>
          <a:xfrm>
            <a:off x="385482" y="4012227"/>
            <a:ext cx="11519650" cy="267765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dirty="0">
                <a:ln>
                  <a:noFill/>
                </a:ln>
                <a:solidFill>
                  <a:schemeClr val="tx1"/>
                </a:solidFill>
                <a:effectLst/>
                <a:uLnTx/>
                <a:uFillTx/>
                <a:latin typeface="+mn-lt"/>
                <a:ea typeface="+mn-ea"/>
                <a:cs typeface="+mn-cs"/>
              </a:rPr>
              <a:t>The figure above shows generic process steps for raising conflicts or complaints at the College.  An individual conflict or complaint could be raised at any point along the continuum for resolution </a:t>
            </a:r>
            <a:r>
              <a:rPr lang="en-US" sz="1400" dirty="0">
                <a:latin typeface="+mn-lt"/>
                <a:ea typeface="+mn-ea"/>
                <a:cs typeface="+mn-cs"/>
              </a:rPr>
              <a:t>or referral </a:t>
            </a:r>
            <a:r>
              <a:rPr kumimoji="0" lang="en-US" sz="1400" u="none" strike="noStrike" kern="1200" cap="none" spc="0" normalizeH="0" baseline="0" noProof="0" dirty="0">
                <a:ln>
                  <a:noFill/>
                </a:ln>
                <a:solidFill>
                  <a:schemeClr val="tx1"/>
                </a:solidFill>
                <a:effectLst/>
                <a:uLnTx/>
                <a:uFillTx/>
                <a:latin typeface="+mn-lt"/>
                <a:ea typeface="+mn-ea"/>
                <a:cs typeface="+mn-cs"/>
              </a:rPr>
              <a:t>and could be resolved at any point along the continuum in formal and/or informal ways. </a:t>
            </a:r>
            <a:r>
              <a:rPr lang="en-US" sz="1400" dirty="0">
                <a:latin typeface="+mn-lt"/>
                <a:ea typeface="+mn-ea"/>
                <a:cs typeface="+mn-cs"/>
              </a:rPr>
              <a:t>Individuals may choose to “skip” to higher levels, particularly when a conflict involves one’s supervisor.</a:t>
            </a:r>
            <a:br>
              <a:rPr kumimoji="0" lang="en-US" sz="1400" u="none" strike="noStrike" kern="1200" cap="none" spc="0" normalizeH="0" baseline="0" noProof="0" dirty="0">
                <a:ln>
                  <a:noFill/>
                </a:ln>
                <a:solidFill>
                  <a:schemeClr val="tx1"/>
                </a:solidFill>
                <a:effectLst/>
                <a:uLnTx/>
                <a:uFillTx/>
                <a:latin typeface="+mn-lt"/>
                <a:ea typeface="+mn-ea"/>
                <a:cs typeface="+mn-cs"/>
              </a:rPr>
            </a:br>
            <a:br>
              <a:rPr kumimoji="0" lang="en-US" sz="1400" b="1" i="1" u="none" strike="noStrike" kern="1200" cap="none" spc="0" normalizeH="0" baseline="0" noProof="0" dirty="0">
                <a:ln>
                  <a:noFill/>
                </a:ln>
                <a:solidFill>
                  <a:schemeClr val="tx1"/>
                </a:solidFill>
                <a:effectLst/>
                <a:uLnTx/>
                <a:uFillTx/>
                <a:latin typeface="+mn-lt"/>
                <a:ea typeface="+mn-ea"/>
                <a:cs typeface="+mn-cs"/>
              </a:rPr>
            </a:br>
            <a:r>
              <a:rPr kumimoji="0" lang="en-US" sz="1400" b="1" i="1" u="none" strike="noStrike" kern="1200" cap="none" spc="0" normalizeH="0" baseline="0" noProof="0" dirty="0">
                <a:ln>
                  <a:noFill/>
                </a:ln>
                <a:solidFill>
                  <a:schemeClr val="tx1"/>
                </a:solidFill>
                <a:effectLst/>
                <a:uLnTx/>
                <a:uFillTx/>
                <a:latin typeface="+mn-lt"/>
                <a:ea typeface="+mn-ea"/>
                <a:cs typeface="+mn-cs"/>
              </a:rPr>
              <a:t>Note:  </a:t>
            </a:r>
            <a:r>
              <a:rPr kumimoji="0" lang="en-US" sz="1400" b="0" i="0" u="none" strike="noStrike" kern="1200" cap="none" spc="0" normalizeH="0" baseline="0" noProof="0" dirty="0">
                <a:ln>
                  <a:noFill/>
                </a:ln>
                <a:solidFill>
                  <a:schemeClr val="tx1"/>
                </a:solidFill>
                <a:effectLst/>
                <a:uLnTx/>
                <a:uFillTx/>
                <a:latin typeface="+mn-lt"/>
                <a:ea typeface="+mn-ea"/>
                <a:cs typeface="+mn-cs"/>
              </a:rPr>
              <a:t>Many individuals at the College are “</a:t>
            </a:r>
            <a:r>
              <a:rPr kumimoji="0" lang="en-US" sz="1400" b="1" i="0" u="none" strike="noStrike" kern="1200" cap="none" spc="0" normalizeH="0" baseline="0" noProof="0" dirty="0">
                <a:ln>
                  <a:noFill/>
                </a:ln>
                <a:solidFill>
                  <a:schemeClr val="tx1"/>
                </a:solidFill>
                <a:effectLst/>
                <a:uLnTx/>
                <a:uFillTx/>
                <a:latin typeface="+mn-lt"/>
                <a:ea typeface="+mn-ea"/>
                <a:cs typeface="+mn-cs"/>
              </a:rPr>
              <a:t>Responsible Employees</a:t>
            </a:r>
            <a:r>
              <a:rPr kumimoji="0" lang="en-US" sz="1400" b="0" i="0" u="none" strike="noStrike" kern="1200" cap="none" spc="0" normalizeH="0" baseline="0" noProof="0" dirty="0">
                <a:ln>
                  <a:noFill/>
                </a:ln>
                <a:solidFill>
                  <a:schemeClr val="tx1"/>
                </a:solidFill>
                <a:effectLst/>
                <a:uLnTx/>
                <a:uFillTx/>
                <a:latin typeface="+mn-lt"/>
                <a:ea typeface="+mn-ea"/>
                <a:cs typeface="+mn-cs"/>
              </a:rPr>
              <a:t>” making them mandated reporters of discrimination, harassment and sexual misconduct, including Department Chairs and Deans.  See </a:t>
            </a:r>
            <a:r>
              <a:rPr kumimoji="0" lang="en-US" sz="1400" b="0" i="0" u="none" strike="noStrike" kern="1200" cap="none" spc="0" normalizeH="0" baseline="0" noProof="0" dirty="0">
                <a:ln>
                  <a:noFill/>
                </a:ln>
                <a:solidFill>
                  <a:schemeClr val="tx1"/>
                </a:solidFill>
                <a:effectLst/>
                <a:uLnTx/>
                <a:uFillTx/>
                <a:latin typeface="+mn-lt"/>
                <a:ea typeface="+mn-ea"/>
                <a:cs typeface="+mn-cs"/>
                <a:hlinkClick r:id="rId8"/>
              </a:rPr>
              <a:t>FAQs for Responsible Employees</a:t>
            </a:r>
            <a:r>
              <a:rPr kumimoji="0" lang="en-US" sz="1400" b="0" i="0" u="none" strike="noStrike" kern="1200" cap="none" spc="0" normalizeH="0" baseline="0" noProof="0" dirty="0">
                <a:ln>
                  <a:noFill/>
                </a:ln>
                <a:solidFill>
                  <a:schemeClr val="tx1"/>
                </a:solidFill>
                <a:effectLst/>
                <a:uLnTx/>
                <a:uFillTx/>
                <a:latin typeface="+mn-lt"/>
                <a:ea typeface="+mn-ea"/>
                <a:cs typeface="+mn-cs"/>
              </a:rPr>
              <a:t>.  If a </a:t>
            </a:r>
            <a:r>
              <a:rPr kumimoji="0" lang="en-US" sz="1400" b="0" i="1" u="none" strike="noStrike" kern="1200" cap="none" spc="0" normalizeH="0" baseline="0" noProof="0" dirty="0">
                <a:ln>
                  <a:noFill/>
                </a:ln>
                <a:solidFill>
                  <a:schemeClr val="tx1"/>
                </a:solidFill>
                <a:effectLst/>
                <a:uLnTx/>
                <a:uFillTx/>
                <a:latin typeface="+mn-lt"/>
                <a:ea typeface="+mn-ea"/>
                <a:cs typeface="+mn-cs"/>
              </a:rPr>
              <a:t>student</a:t>
            </a:r>
            <a:r>
              <a:rPr kumimoji="0" lang="en-US" sz="1400" b="0" i="0" u="none" strike="noStrike" kern="1200" cap="none" spc="0" normalizeH="0" baseline="0" noProof="0" dirty="0">
                <a:ln>
                  <a:noFill/>
                </a:ln>
                <a:solidFill>
                  <a:schemeClr val="tx1"/>
                </a:solidFill>
                <a:effectLst/>
                <a:uLnTx/>
                <a:uFillTx/>
                <a:latin typeface="+mn-lt"/>
                <a:ea typeface="+mn-ea"/>
                <a:cs typeface="+mn-cs"/>
              </a:rPr>
              <a:t> complainant wants </a:t>
            </a:r>
            <a:r>
              <a:rPr kumimoji="0" lang="en-US" sz="1400" b="1" i="1" u="none" strike="noStrike" kern="1200" cap="none" spc="0" normalizeH="0" baseline="0" noProof="0" dirty="0">
                <a:ln>
                  <a:noFill/>
                </a:ln>
                <a:solidFill>
                  <a:schemeClr val="tx1"/>
                </a:solidFill>
                <a:effectLst/>
                <a:uLnTx/>
                <a:uFillTx/>
                <a:latin typeface="+mn-lt"/>
                <a:ea typeface="+mn-ea"/>
                <a:cs typeface="+mn-cs"/>
              </a:rPr>
              <a:t>confidentiality</a:t>
            </a:r>
            <a:r>
              <a:rPr kumimoji="0" lang="en-US" sz="1400" b="0" i="0" u="none" strike="noStrike" kern="1200" cap="none" spc="0" normalizeH="0" baseline="0" noProof="0" dirty="0">
                <a:ln>
                  <a:noFill/>
                </a:ln>
                <a:solidFill>
                  <a:schemeClr val="tx1"/>
                </a:solidFill>
                <a:effectLst/>
                <a:uLnTx/>
                <a:uFillTx/>
                <a:latin typeface="+mn-lt"/>
                <a:ea typeface="+mn-ea"/>
                <a:cs typeface="+mn-cs"/>
              </a:rPr>
              <a:t>, they can speak to a Counselor in the </a:t>
            </a:r>
            <a:r>
              <a:rPr kumimoji="0" lang="en-US" sz="1400" b="0" i="0" u="none" strike="noStrike" kern="1200" cap="none" spc="0" normalizeH="0" baseline="0" noProof="0" dirty="0">
                <a:ln>
                  <a:noFill/>
                </a:ln>
                <a:solidFill>
                  <a:schemeClr val="tx1"/>
                </a:solidFill>
                <a:effectLst/>
                <a:uLnTx/>
                <a:uFillTx/>
                <a:latin typeface="+mn-lt"/>
                <a:ea typeface="+mn-ea"/>
                <a:cs typeface="+mn-cs"/>
                <a:hlinkClick r:id="rId9"/>
              </a:rPr>
              <a:t>JJ Counseling Center </a:t>
            </a:r>
            <a:r>
              <a:rPr kumimoji="0" lang="en-US" sz="1400" b="0" i="0" u="none" strike="noStrike" kern="1200" cap="none" spc="0" normalizeH="0" baseline="0" noProof="0" dirty="0">
                <a:ln>
                  <a:noFill/>
                </a:ln>
                <a:solidFill>
                  <a:schemeClr val="tx1"/>
                </a:solidFill>
                <a:effectLst/>
                <a:uLnTx/>
                <a:uFillTx/>
                <a:latin typeface="+mn-lt"/>
                <a:ea typeface="+mn-ea"/>
                <a:cs typeface="+mn-cs"/>
              </a:rPr>
              <a:t>or Jessica Greenfield (</a:t>
            </a:r>
            <a:r>
              <a:rPr kumimoji="0" lang="en-US" sz="1400" b="0" i="0" u="none" strike="noStrike" kern="1200" cap="none" spc="0" normalizeH="0" baseline="0" noProof="0" dirty="0">
                <a:ln>
                  <a:noFill/>
                </a:ln>
                <a:solidFill>
                  <a:schemeClr val="tx1"/>
                </a:solidFill>
                <a:effectLst/>
                <a:uLnTx/>
                <a:uFillTx/>
                <a:latin typeface="+mn-lt"/>
                <a:ea typeface="+mn-ea"/>
                <a:cs typeface="+mn-cs"/>
                <a:hlinkClick r:id="rId10"/>
              </a:rPr>
              <a:t>jgreenfield@jjay.cuny.edu</a:t>
            </a:r>
            <a:r>
              <a:rPr kumimoji="0" lang="en-US" sz="1400" b="0" i="0" u="none" strike="noStrike" kern="1200" cap="none" spc="0" normalizeH="0" baseline="0" noProof="0" dirty="0">
                <a:ln>
                  <a:noFill/>
                </a:ln>
                <a:solidFill>
                  <a:schemeClr val="tx1"/>
                </a:solidFill>
                <a:effectLst/>
                <a:uLnTx/>
                <a:uFillTx/>
                <a:latin typeface="+mn-lt"/>
                <a:ea typeface="+mn-ea"/>
                <a:cs typeface="+mn-cs"/>
              </a:rPr>
              <a:t>), Confidential Title IX and Gender-based Violence Prevention and Response Advocate.  </a:t>
            </a:r>
            <a:r>
              <a:rPr kumimoji="0" lang="en-US" sz="1400" b="0" i="1" u="none" strike="noStrike" kern="1200" cap="none" spc="0" normalizeH="0" baseline="0" noProof="0" dirty="0">
                <a:ln>
                  <a:noFill/>
                </a:ln>
                <a:solidFill>
                  <a:schemeClr val="tx1"/>
                </a:solidFill>
                <a:effectLst/>
                <a:uLnTx/>
                <a:uFillTx/>
                <a:latin typeface="+mn-lt"/>
                <a:ea typeface="+mn-ea"/>
                <a:cs typeface="+mn-cs"/>
              </a:rPr>
              <a:t>Employees</a:t>
            </a:r>
            <a:r>
              <a:rPr kumimoji="0" lang="en-US" sz="1400" b="0" i="0" u="none" strike="noStrike" kern="1200" cap="none" spc="0" normalizeH="0" baseline="0" noProof="0" dirty="0">
                <a:ln>
                  <a:noFill/>
                </a:ln>
                <a:solidFill>
                  <a:schemeClr val="tx1"/>
                </a:solidFill>
                <a:effectLst/>
                <a:uLnTx/>
                <a:uFillTx/>
                <a:latin typeface="+mn-lt"/>
                <a:ea typeface="+mn-ea"/>
                <a:cs typeface="+mn-cs"/>
              </a:rPr>
              <a:t> can access supportive, confidential resources, including counseling services, through CUNY's Work/Life Program, </a:t>
            </a:r>
            <a:r>
              <a:rPr kumimoji="0" lang="en-US" sz="1400" b="0" i="0" u="none" strike="noStrike" kern="1200" cap="none" spc="0" normalizeH="0" baseline="0" noProof="0" dirty="0" err="1">
                <a:ln>
                  <a:noFill/>
                </a:ln>
                <a:solidFill>
                  <a:schemeClr val="tx1"/>
                </a:solidFill>
                <a:effectLst/>
                <a:uLnTx/>
                <a:uFillTx/>
                <a:latin typeface="+mn-lt"/>
                <a:ea typeface="+mn-ea"/>
                <a:cs typeface="+mn-cs"/>
              </a:rPr>
              <a:t>CCA@YourService</a:t>
            </a:r>
            <a:r>
              <a:rPr kumimoji="0" lang="en-US" sz="1400" b="0" i="0" u="none" strike="noStrike" kern="1200" cap="none" spc="0" normalizeH="0" baseline="0" noProof="0" dirty="0">
                <a:ln>
                  <a:noFill/>
                </a:ln>
                <a:solidFill>
                  <a:schemeClr val="tx1"/>
                </a:solidFill>
                <a:effectLst/>
                <a:uLnTx/>
                <a:uFillTx/>
                <a:latin typeface="+mn-lt"/>
                <a:ea typeface="+mn-ea"/>
                <a:cs typeface="+mn-cs"/>
              </a:rPr>
              <a:t>. (To access the program, call 800-833-8707 or log on to the website, </a:t>
            </a:r>
            <a:r>
              <a:rPr kumimoji="0" lang="en-US" sz="1400" b="0" i="0" u="none" strike="noStrike" kern="1200" cap="none" spc="0" normalizeH="0" baseline="0" noProof="0" dirty="0">
                <a:ln>
                  <a:noFill/>
                </a:ln>
                <a:solidFill>
                  <a:schemeClr val="tx1"/>
                </a:solidFill>
                <a:effectLst/>
                <a:uLnTx/>
                <a:uFillTx/>
                <a:latin typeface="+mn-lt"/>
                <a:ea typeface="+mn-ea"/>
                <a:cs typeface="+mn-cs"/>
                <a:hlinkClick r:id="rId11"/>
              </a:rPr>
              <a:t>www.myccaonline.com</a:t>
            </a:r>
            <a:r>
              <a:rPr kumimoji="0" lang="en-US" sz="1400" b="0" i="0" u="none" strike="noStrike" kern="1200" cap="none" spc="0" normalizeH="0" baseline="0" noProof="0" dirty="0">
                <a:ln>
                  <a:noFill/>
                </a:ln>
                <a:solidFill>
                  <a:schemeClr val="tx1"/>
                </a:solidFill>
                <a:effectLst/>
                <a:uLnTx/>
                <a:uFillTx/>
                <a:latin typeface="+mn-lt"/>
                <a:ea typeface="+mn-ea"/>
                <a:cs typeface="+mn-cs"/>
              </a:rPr>
              <a:t> and use the company code: CUNY.) Confidential employees/resources cannot report any information about an incident to the Title IX Coordinator/Compliance Director or other employees without the complainant’s consent unless there is an imminent threat to the complainant or any other person. CUNY </a:t>
            </a:r>
            <a:r>
              <a:rPr kumimoji="0" lang="en-US" sz="1400" b="0" i="0" u="none" strike="noStrike" kern="1200" cap="none" spc="0" normalizeH="0" baseline="0" noProof="0" dirty="0">
                <a:ln>
                  <a:noFill/>
                </a:ln>
                <a:solidFill>
                  <a:schemeClr val="tx1"/>
                </a:solidFill>
                <a:effectLst/>
                <a:uLnTx/>
                <a:uFillTx/>
                <a:latin typeface="+mn-lt"/>
                <a:ea typeface="+mn-ea"/>
                <a:cs typeface="+mn-cs"/>
                <a:hlinkClick r:id="rId12"/>
              </a:rPr>
              <a:t>prohibits retaliation for reporting</a:t>
            </a:r>
            <a:r>
              <a:rPr kumimoji="0" lang="en-US" sz="1400" b="0" i="0" u="none" strike="noStrike" kern="1200" cap="none" spc="0" normalizeH="0" baseline="0" noProof="0" dirty="0">
                <a:ln>
                  <a:noFill/>
                </a:ln>
                <a:solidFill>
                  <a:schemeClr val="tx1"/>
                </a:solidFill>
                <a:effectLst/>
                <a:uLnTx/>
                <a:uFillTx/>
                <a:latin typeface="+mn-lt"/>
                <a:ea typeface="+mn-ea"/>
                <a:cs typeface="+mn-cs"/>
              </a:rPr>
              <a:t> or cooperating in the investigation of alleged misconduct.</a:t>
            </a:r>
          </a:p>
        </p:txBody>
      </p:sp>
      <p:sp>
        <p:nvSpPr>
          <p:cNvPr id="11" name="Arrow: U-Turn 10">
            <a:extLst>
              <a:ext uri="{FF2B5EF4-FFF2-40B4-BE49-F238E27FC236}">
                <a16:creationId xmlns:a16="http://schemas.microsoft.com/office/drawing/2014/main" id="{2931B056-909C-994B-F6E7-AA70606E42CB}"/>
              </a:ext>
              <a:ext uri="{C183D7F6-B498-43B3-948B-1728B52AA6E4}">
                <adec:decorative xmlns:adec="http://schemas.microsoft.com/office/drawing/2017/decorative" val="1"/>
              </a:ext>
            </a:extLst>
          </p:cNvPr>
          <p:cNvSpPr/>
          <p:nvPr/>
        </p:nvSpPr>
        <p:spPr>
          <a:xfrm>
            <a:off x="5097294" y="1603946"/>
            <a:ext cx="3385224" cy="277753"/>
          </a:xfrm>
          <a:prstGeom prst="uturnArrow">
            <a:avLst>
              <a:gd name="adj1" fmla="val 19140"/>
              <a:gd name="adj2" fmla="val 25000"/>
              <a:gd name="adj3" fmla="val 26650"/>
              <a:gd name="adj4" fmla="val 12727"/>
              <a:gd name="adj5" fmla="val 94381"/>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Arrow: U-Turn 9">
            <a:extLst>
              <a:ext uri="{FF2B5EF4-FFF2-40B4-BE49-F238E27FC236}">
                <a16:creationId xmlns:a16="http://schemas.microsoft.com/office/drawing/2014/main" id="{DFDA0DB6-8B35-8614-F937-1D727F1621B8}"/>
              </a:ext>
              <a:ext uri="{C183D7F6-B498-43B3-948B-1728B52AA6E4}">
                <adec:decorative xmlns:adec="http://schemas.microsoft.com/office/drawing/2017/decorative" val="1"/>
              </a:ext>
            </a:extLst>
          </p:cNvPr>
          <p:cNvSpPr/>
          <p:nvPr/>
        </p:nvSpPr>
        <p:spPr>
          <a:xfrm>
            <a:off x="3579779" y="1468874"/>
            <a:ext cx="3460568" cy="427661"/>
          </a:xfrm>
          <a:prstGeom prst="uturnArrow">
            <a:avLst>
              <a:gd name="adj1" fmla="val 11654"/>
              <a:gd name="adj2" fmla="val 25000"/>
              <a:gd name="adj3" fmla="val 26650"/>
              <a:gd name="adj4" fmla="val 12727"/>
              <a:gd name="adj5" fmla="val 94381"/>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84047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BF8018-83A0-41D5-DFE2-B60B4FE8F669}"/>
              </a:ext>
            </a:extLst>
          </p:cNvPr>
          <p:cNvSpPr>
            <a:spLocks noGrp="1"/>
          </p:cNvSpPr>
          <p:nvPr>
            <p:ph type="ctrTitle"/>
          </p:nvPr>
        </p:nvSpPr>
        <p:spPr>
          <a:xfrm>
            <a:off x="1524000" y="-304800"/>
            <a:ext cx="9144000" cy="304800"/>
          </a:xfrm>
        </p:spPr>
        <p:txBody>
          <a:bodyPr vert="horz" lIns="91440" tIns="45720" rIns="91440" bIns="45720" rtlCol="0" anchor="b">
            <a:normAutofit fontScale="90000"/>
          </a:bodyPr>
          <a:lstStyle/>
          <a:p>
            <a:r>
              <a:rPr lang="en-US" sz="1800" dirty="0"/>
              <a:t>Resources to Discuss or Report Concerns, Incidents or Complaints</a:t>
            </a:r>
          </a:p>
        </p:txBody>
      </p:sp>
      <p:graphicFrame>
        <p:nvGraphicFramePr>
          <p:cNvPr id="6" name="Diagram 5" descr="Chart showing contacts and resources for five different types of concerns, incidents or complaints a community member might wish to discuss or report.">
            <a:extLst>
              <a:ext uri="{FF2B5EF4-FFF2-40B4-BE49-F238E27FC236}">
                <a16:creationId xmlns:a16="http://schemas.microsoft.com/office/drawing/2014/main" id="{70B18008-950F-49DF-80D8-2C751DC8406D}"/>
              </a:ext>
            </a:extLst>
          </p:cNvPr>
          <p:cNvGraphicFramePr/>
          <p:nvPr>
            <p:extLst>
              <p:ext uri="{D42A27DB-BD31-4B8C-83A1-F6EECF244321}">
                <p14:modId xmlns:p14="http://schemas.microsoft.com/office/powerpoint/2010/main" val="1905130070"/>
              </p:ext>
            </p:extLst>
          </p:nvPr>
        </p:nvGraphicFramePr>
        <p:xfrm>
          <a:off x="251012" y="179295"/>
          <a:ext cx="11842376" cy="64260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5121D7C4-8CF5-D168-A23F-76F878109A6D}"/>
              </a:ext>
            </a:extLst>
          </p:cNvPr>
          <p:cNvSpPr txBox="1"/>
          <p:nvPr/>
        </p:nvSpPr>
        <p:spPr>
          <a:xfrm>
            <a:off x="58368" y="6449440"/>
            <a:ext cx="12093388" cy="276999"/>
          </a:xfrm>
          <a:prstGeom prst="rect">
            <a:avLst/>
          </a:prstGeom>
          <a:noFill/>
        </p:spPr>
        <p:txBody>
          <a:bodyPr wrap="square" rtlCol="0">
            <a:spAutoFit/>
          </a:bodyPr>
          <a:lstStyle/>
          <a:p>
            <a:r>
              <a:rPr lang="en-US" sz="1200" b="1" dirty="0"/>
              <a:t>** </a:t>
            </a:r>
            <a:r>
              <a:rPr lang="en-US" sz="1200" b="1" i="1" dirty="0"/>
              <a:t>Note:</a:t>
            </a:r>
            <a:r>
              <a:rPr lang="en-US" sz="1200" dirty="0"/>
              <a:t>  If unsure where a concern belongs or where to begin, individuals </a:t>
            </a:r>
            <a:r>
              <a:rPr lang="en-US" sz="1200" dirty="0">
                <a:effectLst/>
                <a:ea typeface="Times New Roman" panose="02020603050405020304" pitchFamily="18" charset="0"/>
              </a:rPr>
              <a:t>can contact any office listed above for </a:t>
            </a:r>
            <a:r>
              <a:rPr lang="en-US" sz="1200" dirty="0">
                <a:ea typeface="Times New Roman" panose="02020603050405020304" pitchFamily="18" charset="0"/>
              </a:rPr>
              <a:t>guidance </a:t>
            </a:r>
            <a:r>
              <a:rPr lang="en-US" sz="1200" dirty="0">
                <a:effectLst/>
                <a:ea typeface="Times New Roman" panose="02020603050405020304" pitchFamily="18" charset="0"/>
              </a:rPr>
              <a:t>and/or referrals. CUNY </a:t>
            </a:r>
            <a:r>
              <a:rPr lang="en-US" sz="1200" dirty="0">
                <a:effectLst/>
                <a:ea typeface="Times New Roman" panose="02020603050405020304" pitchFamily="18" charset="0"/>
                <a:hlinkClick r:id="rId8"/>
              </a:rPr>
              <a:t>prohibits retaliation</a:t>
            </a:r>
            <a:r>
              <a:rPr lang="en-US" sz="1200" dirty="0">
                <a:effectLst/>
                <a:ea typeface="Times New Roman" panose="02020603050405020304" pitchFamily="18" charset="0"/>
              </a:rPr>
              <a:t> for reporting misconduct. </a:t>
            </a:r>
            <a:endParaRPr lang="en-US" sz="1200" dirty="0"/>
          </a:p>
        </p:txBody>
      </p:sp>
    </p:spTree>
    <p:extLst>
      <p:ext uri="{BB962C8B-B14F-4D97-AF65-F5344CB8AC3E}">
        <p14:creationId xmlns:p14="http://schemas.microsoft.com/office/powerpoint/2010/main" val="30112571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541</TotalTime>
  <Words>901</Words>
  <Application>Microsoft Macintosh PowerPoint</Application>
  <PresentationFormat>Widescreen</PresentationFormat>
  <Paragraphs>52</Paragraphs>
  <Slides>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Aptos</vt:lpstr>
      <vt:lpstr>Arial</vt:lpstr>
      <vt:lpstr>Arial Narrow</vt:lpstr>
      <vt:lpstr>Calibri</vt:lpstr>
      <vt:lpstr>Calibri Light</vt:lpstr>
      <vt:lpstr>Times New Roman</vt:lpstr>
      <vt:lpstr>Office Theme</vt:lpstr>
      <vt:lpstr>The figure above shows generic process steps for raising conflicts or complaints at the College.  An individual conflict or complaint could be raised at any point along the continuum for resolution or referral and could be resolved at any point along the continuum in formal and/or informal ways. Individuals may choose to “skip” to higher levels, particularly when a conflict involves one’s supervisor.  Note:  Many individuals at the College are “Responsible Employees” making them mandated reporters of discrimination, harassment and sexual misconduct, including Department Chairs and Deans.  See FAQs for Responsible Employees.  If a student complainant wants confidentiality, they can speak to a Counselor in the JJ Counseling Center or Jessica Greenfield (jgreenfield@jjay.cuny.edu), Confidential Title IX and Gender-based Violence Prevention and Response Advocate.  Employees can access supportive, confidential resources, including counseling services, through CUNY's Work/Life Program, CCA@YourService. (To access the program, call 800-833-8707 or log on to the website, www.myccaonline.com and use the company code: CUNY.) Confidential employees/resources cannot report any information about an incident to the Title IX Coordinator/Compliance Director or other employees without the complainant’s consent unless there is an imminent threat to the complainant or any other person. CUNY prohibits retaliation for reporting or cooperating in the investigation of alleged misconduct.</vt:lpstr>
      <vt:lpstr>Resources to Discuss or Report Concerns, Incidents or Complaints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Crossman</dc:creator>
  <cp:lastModifiedBy>Anh Phan</cp:lastModifiedBy>
  <cp:revision>87</cp:revision>
  <cp:lastPrinted>2026-08-13T18:44:59Z</cp:lastPrinted>
  <dcterms:created xsi:type="dcterms:W3CDTF">2022-05-11T19:19:53Z</dcterms:created>
  <dcterms:modified xsi:type="dcterms:W3CDTF">2026-09-17T13:05:34Z</dcterms:modified>
</cp:coreProperties>
</file>