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12192000" cy="6858000"/>
  <p:notesSz cx="9296400" cy="7010400"/>
  <p:defaultTextStyle>
    <a:defPPr>
      <a:defRPr lang="en-US"/>
    </a:defPPr>
    <a:lvl1pPr marL="0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8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7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6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14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92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70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9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28" algn="l" defTabSz="4571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iana Lopez" initials="DL" lastIdx="2" clrIdx="0">
    <p:extLst>
      <p:ext uri="{19B8F6BF-5375-455C-9EA6-DF929625EA0E}">
        <p15:presenceInfo xmlns:p15="http://schemas.microsoft.com/office/powerpoint/2012/main" userId="S-1-5-21-1093354194-702687377-1136263860-116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1" autoAdjust="0"/>
    <p:restoredTop sz="94675" autoAdjust="0"/>
  </p:normalViewPr>
  <p:slideViewPr>
    <p:cSldViewPr snapToGrid="0">
      <p:cViewPr varScale="1">
        <p:scale>
          <a:sx n="97" d="100"/>
          <a:sy n="97" d="100"/>
        </p:scale>
        <p:origin x="216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rence Mcdale" userId="0ed53cca-9bc0-4b9e-83df-cc58d1a4194f" providerId="ADAL" clId="{CADBA2F9-8B51-47DB-9BD9-82833A63F5CB}"/>
    <pc:docChg chg="undo redo custSel modSld">
      <pc:chgData name="Terrence Mcdale" userId="0ed53cca-9bc0-4b9e-83df-cc58d1a4194f" providerId="ADAL" clId="{CADBA2F9-8B51-47DB-9BD9-82833A63F5CB}" dt="2026-09-30T15:03:58.106" v="509" actId="962"/>
      <pc:docMkLst>
        <pc:docMk/>
      </pc:docMkLst>
      <pc:sldChg chg="delSp modSp mod">
        <pc:chgData name="Terrence Mcdale" userId="0ed53cca-9bc0-4b9e-83df-cc58d1a4194f" providerId="ADAL" clId="{CADBA2F9-8B51-47DB-9BD9-82833A63F5CB}" dt="2026-09-30T15:03:58.106" v="509" actId="962"/>
        <pc:sldMkLst>
          <pc:docMk/>
          <pc:sldMk cId="785837079" sldId="256"/>
        </pc:sldMkLst>
        <pc:spChg chg="mod">
          <ac:chgData name="Terrence Mcdale" userId="0ed53cca-9bc0-4b9e-83df-cc58d1a4194f" providerId="ADAL" clId="{CADBA2F9-8B51-47DB-9BD9-82833A63F5CB}" dt="2026-09-30T15:03:58.106" v="509" actId="962"/>
          <ac:spMkLst>
            <pc:docMk/>
            <pc:sldMk cId="785837079" sldId="256"/>
            <ac:spMk id="11" creationId="{2654DD77-481F-4FAD-9282-06C7D86EBB25}"/>
          </ac:spMkLst>
        </pc:spChg>
        <pc:spChg chg="mod">
          <ac:chgData name="Terrence Mcdale" userId="0ed53cca-9bc0-4b9e-83df-cc58d1a4194f" providerId="ADAL" clId="{CADBA2F9-8B51-47DB-9BD9-82833A63F5CB}" dt="2026-09-30T14:39:17.885" v="123" actId="962"/>
          <ac:spMkLst>
            <pc:docMk/>
            <pc:sldMk cId="785837079" sldId="256"/>
            <ac:spMk id="38" creationId="{34371C22-64F8-4965-8BDD-159904F13F03}"/>
          </ac:spMkLst>
        </pc:spChg>
        <pc:spChg chg="mod ord">
          <ac:chgData name="Terrence Mcdale" userId="0ed53cca-9bc0-4b9e-83df-cc58d1a4194f" providerId="ADAL" clId="{CADBA2F9-8B51-47DB-9BD9-82833A63F5CB}" dt="2026-09-30T15:01:53.345" v="366" actId="13244"/>
          <ac:spMkLst>
            <pc:docMk/>
            <pc:sldMk cId="785837079" sldId="256"/>
            <ac:spMk id="65" creationId="{DC4D9E60-4D84-4C5B-94BE-70817DE39953}"/>
          </ac:spMkLst>
        </pc:spChg>
        <pc:spChg chg="mod ord">
          <ac:chgData name="Terrence Mcdale" userId="0ed53cca-9bc0-4b9e-83df-cc58d1a4194f" providerId="ADAL" clId="{CADBA2F9-8B51-47DB-9BD9-82833A63F5CB}" dt="2026-09-30T15:02:24.025" v="369" actId="13244"/>
          <ac:spMkLst>
            <pc:docMk/>
            <pc:sldMk cId="785837079" sldId="256"/>
            <ac:spMk id="67" creationId="{75D3909E-EAEC-414C-AE06-32D29F98AEF1}"/>
          </ac:spMkLst>
        </pc:spChg>
        <pc:spChg chg="mod ord">
          <ac:chgData name="Terrence Mcdale" userId="0ed53cca-9bc0-4b9e-83df-cc58d1a4194f" providerId="ADAL" clId="{CADBA2F9-8B51-47DB-9BD9-82833A63F5CB}" dt="2026-09-30T15:01:30.021" v="365" actId="13244"/>
          <ac:spMkLst>
            <pc:docMk/>
            <pc:sldMk cId="785837079" sldId="256"/>
            <ac:spMk id="99" creationId="{A46E84B7-2240-4B50-BB6E-1AF297C1A33A}"/>
          </ac:spMkLst>
        </pc:spChg>
        <pc:spChg chg="ord">
          <ac:chgData name="Terrence Mcdale" userId="0ed53cca-9bc0-4b9e-83df-cc58d1a4194f" providerId="ADAL" clId="{CADBA2F9-8B51-47DB-9BD9-82833A63F5CB}" dt="2026-09-30T14:59:53.390" v="361" actId="13244"/>
          <ac:spMkLst>
            <pc:docMk/>
            <pc:sldMk cId="785837079" sldId="256"/>
            <ac:spMk id="104" creationId="{B3156020-0472-45CF-A224-50575878544A}"/>
          </ac:spMkLst>
        </pc:spChg>
        <pc:spChg chg="mod">
          <ac:chgData name="Terrence Mcdale" userId="0ed53cca-9bc0-4b9e-83df-cc58d1a4194f" providerId="ADAL" clId="{CADBA2F9-8B51-47DB-9BD9-82833A63F5CB}" dt="2026-09-30T14:40:08.497" v="201" actId="962"/>
          <ac:spMkLst>
            <pc:docMk/>
            <pc:sldMk cId="785837079" sldId="256"/>
            <ac:spMk id="105" creationId="{25A3B466-9850-4FB1-8AC9-062079FFFDAB}"/>
          </ac:spMkLst>
        </pc:spChg>
        <pc:spChg chg="mod">
          <ac:chgData name="Terrence Mcdale" userId="0ed53cca-9bc0-4b9e-83df-cc58d1a4194f" providerId="ADAL" clId="{CADBA2F9-8B51-47DB-9BD9-82833A63F5CB}" dt="2026-09-30T14:40:28.111" v="237" actId="962"/>
          <ac:spMkLst>
            <pc:docMk/>
            <pc:sldMk cId="785837079" sldId="256"/>
            <ac:spMk id="119" creationId="{DC0D8414-A364-474A-B7B9-7EDAC11618D8}"/>
          </ac:spMkLst>
        </pc:spChg>
        <pc:spChg chg="mod ord">
          <ac:chgData name="Terrence Mcdale" userId="0ed53cca-9bc0-4b9e-83df-cc58d1a4194f" providerId="ADAL" clId="{CADBA2F9-8B51-47DB-9BD9-82833A63F5CB}" dt="2026-09-30T15:02:52.916" v="375"/>
          <ac:spMkLst>
            <pc:docMk/>
            <pc:sldMk cId="785837079" sldId="256"/>
            <ac:spMk id="166" creationId="{5A16431B-A0AD-43C9-9493-3BF973C4396B}"/>
          </ac:spMkLst>
        </pc:spChg>
        <pc:picChg chg="mod ord">
          <ac:chgData name="Terrence Mcdale" userId="0ed53cca-9bc0-4b9e-83df-cc58d1a4194f" providerId="ADAL" clId="{CADBA2F9-8B51-47DB-9BD9-82833A63F5CB}" dt="2026-09-30T14:59:42.286" v="360" actId="13244"/>
          <ac:picMkLst>
            <pc:docMk/>
            <pc:sldMk cId="785837079" sldId="256"/>
            <ac:picMk id="110" creationId="{F94DD31C-0BB7-4911-8059-A0763102B1AE}"/>
          </ac:picMkLst>
        </pc:picChg>
        <pc:cxnChg chg="ord">
          <ac:chgData name="Terrence Mcdale" userId="0ed53cca-9bc0-4b9e-83df-cc58d1a4194f" providerId="ADAL" clId="{CADBA2F9-8B51-47DB-9BD9-82833A63F5CB}" dt="2026-09-30T15:02:19.697" v="368" actId="13244"/>
          <ac:cxnSpMkLst>
            <pc:docMk/>
            <pc:sldMk cId="785837079" sldId="256"/>
            <ac:cxnSpMk id="4" creationId="{D779BC21-74E8-4F73-B438-D0002C8E21B0}"/>
          </ac:cxnSpMkLst>
        </pc:cxnChg>
        <pc:cxnChg chg="ord">
          <ac:chgData name="Terrence Mcdale" userId="0ed53cca-9bc0-4b9e-83df-cc58d1a4194f" providerId="ADAL" clId="{CADBA2F9-8B51-47DB-9BD9-82833A63F5CB}" dt="2026-09-30T15:00:52.679" v="362" actId="13244"/>
          <ac:cxnSpMkLst>
            <pc:docMk/>
            <pc:sldMk cId="785837079" sldId="256"/>
            <ac:cxnSpMk id="19" creationId="{E57E8235-F629-443B-93F8-317E5C21E482}"/>
          </ac:cxnSpMkLst>
        </pc:cxnChg>
        <pc:cxnChg chg="ord">
          <ac:chgData name="Terrence Mcdale" userId="0ed53cca-9bc0-4b9e-83df-cc58d1a4194f" providerId="ADAL" clId="{CADBA2F9-8B51-47DB-9BD9-82833A63F5CB}" dt="2026-09-30T15:01:01.521" v="363" actId="13244"/>
          <ac:cxnSpMkLst>
            <pc:docMk/>
            <pc:sldMk cId="785837079" sldId="256"/>
            <ac:cxnSpMk id="25" creationId="{33A0C74D-B738-4C4D-9FC1-0A06BC18F414}"/>
          </ac:cxnSpMkLst>
        </pc:cxnChg>
        <pc:cxnChg chg="ord">
          <ac:chgData name="Terrence Mcdale" userId="0ed53cca-9bc0-4b9e-83df-cc58d1a4194f" providerId="ADAL" clId="{CADBA2F9-8B51-47DB-9BD9-82833A63F5CB}" dt="2026-09-30T15:01:14.144" v="364" actId="13244"/>
          <ac:cxnSpMkLst>
            <pc:docMk/>
            <pc:sldMk cId="785837079" sldId="256"/>
            <ac:cxnSpMk id="68" creationId="{4C14A480-4B37-40E2-BD50-D96AB0B69B08}"/>
          </ac:cxnSpMkLst>
        </pc:cxnChg>
        <pc:cxnChg chg="ord">
          <ac:chgData name="Terrence Mcdale" userId="0ed53cca-9bc0-4b9e-83df-cc58d1a4194f" providerId="ADAL" clId="{CADBA2F9-8B51-47DB-9BD9-82833A63F5CB}" dt="2026-09-30T15:02:08.633" v="367" actId="13244"/>
          <ac:cxnSpMkLst>
            <pc:docMk/>
            <pc:sldMk cId="785837079" sldId="256"/>
            <ac:cxnSpMk id="102" creationId="{2432888F-BF95-4F72-977C-C2EBD5C35B29}"/>
          </ac:cxnSpMkLst>
        </pc:cxnChg>
        <pc:cxnChg chg="ord">
          <ac:chgData name="Terrence Mcdale" userId="0ed53cca-9bc0-4b9e-83df-cc58d1a4194f" providerId="ADAL" clId="{CADBA2F9-8B51-47DB-9BD9-82833A63F5CB}" dt="2026-09-30T14:54:39.681" v="319" actId="13244"/>
          <ac:cxnSpMkLst>
            <pc:docMk/>
            <pc:sldMk cId="785837079" sldId="256"/>
            <ac:cxnSpMk id="163" creationId="{6634A64C-11AD-4154-8B36-50CA34A8C12E}"/>
          </ac:cxnSpMkLst>
        </pc:cxnChg>
        <pc:cxnChg chg="mod ord">
          <ac:chgData name="Terrence Mcdale" userId="0ed53cca-9bc0-4b9e-83df-cc58d1a4194f" providerId="ADAL" clId="{CADBA2F9-8B51-47DB-9BD9-82833A63F5CB}" dt="2026-09-30T15:02:30.577" v="371" actId="962"/>
          <ac:cxnSpMkLst>
            <pc:docMk/>
            <pc:sldMk cId="785837079" sldId="256"/>
            <ac:cxnSpMk id="171" creationId="{FFB67448-B81F-4553-9B32-D95B7E5270DF}"/>
          </ac:cxnSpMkLst>
        </pc:cxnChg>
        <pc:cxnChg chg="del mod">
          <ac:chgData name="Terrence Mcdale" userId="0ed53cca-9bc0-4b9e-83df-cc58d1a4194f" providerId="ADAL" clId="{CADBA2F9-8B51-47DB-9BD9-82833A63F5CB}" dt="2026-09-30T14:57:12.786" v="351" actId="21"/>
          <ac:cxnSpMkLst>
            <pc:docMk/>
            <pc:sldMk cId="785837079" sldId="256"/>
            <ac:cxnSpMk id="287" creationId="{B926D147-E609-4F38-BFA6-7CA346F77A0D}"/>
          </ac:cxnSpMkLst>
        </pc:cxnChg>
        <pc:cxnChg chg="del mod">
          <ac:chgData name="Terrence Mcdale" userId="0ed53cca-9bc0-4b9e-83df-cc58d1a4194f" providerId="ADAL" clId="{CADBA2F9-8B51-47DB-9BD9-82833A63F5CB}" dt="2026-09-30T14:57:16.786" v="352" actId="21"/>
          <ac:cxnSpMkLst>
            <pc:docMk/>
            <pc:sldMk cId="785837079" sldId="256"/>
            <ac:cxnSpMk id="289" creationId="{66C58E7F-082E-45A3-9BBB-5CBC8024F8F0}"/>
          </ac:cxnSpMkLst>
        </pc:cxnChg>
        <pc:cxnChg chg="del mod">
          <ac:chgData name="Terrence Mcdale" userId="0ed53cca-9bc0-4b9e-83df-cc58d1a4194f" providerId="ADAL" clId="{CADBA2F9-8B51-47DB-9BD9-82833A63F5CB}" dt="2026-09-30T14:57:20.650" v="353" actId="21"/>
          <ac:cxnSpMkLst>
            <pc:docMk/>
            <pc:sldMk cId="785837079" sldId="256"/>
            <ac:cxnSpMk id="291" creationId="{3F6F6033-E6CD-433D-842B-7FA3F27DDC87}"/>
          </ac:cxnSpMkLst>
        </pc:cxnChg>
        <pc:cxnChg chg="del mod">
          <ac:chgData name="Terrence Mcdale" userId="0ed53cca-9bc0-4b9e-83df-cc58d1a4194f" providerId="ADAL" clId="{CADBA2F9-8B51-47DB-9BD9-82833A63F5CB}" dt="2026-09-30T14:55:21.908" v="350" actId="21"/>
          <ac:cxnSpMkLst>
            <pc:docMk/>
            <pc:sldMk cId="785837079" sldId="256"/>
            <ac:cxnSpMk id="296" creationId="{78F90B2A-C065-4CFA-9339-6379B804FC69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738" y="0"/>
            <a:ext cx="4029075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23F9C8-A06C-4147-8E23-9767CD51531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373438"/>
            <a:ext cx="7435850" cy="27606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738" y="6659563"/>
            <a:ext cx="4029075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FEADC-7491-4B89-885C-BD664306C7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043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9FEADC-7491-4B89-885C-BD664306C7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281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90" indent="0" algn="ctr">
              <a:buNone/>
              <a:defRPr sz="2000"/>
            </a:lvl2pPr>
            <a:lvl3pPr marL="914379" indent="0" algn="ctr">
              <a:buNone/>
              <a:defRPr sz="1800"/>
            </a:lvl3pPr>
            <a:lvl4pPr marL="1371568" indent="0" algn="ctr">
              <a:buNone/>
              <a:defRPr sz="1600"/>
            </a:lvl4pPr>
            <a:lvl5pPr marL="1828757" indent="0" algn="ctr">
              <a:buNone/>
              <a:defRPr sz="1600"/>
            </a:lvl5pPr>
            <a:lvl6pPr marL="2285947" indent="0" algn="ctr">
              <a:buNone/>
              <a:defRPr sz="1600"/>
            </a:lvl6pPr>
            <a:lvl7pPr marL="2743137" indent="0" algn="ctr">
              <a:buNone/>
              <a:defRPr sz="1600"/>
            </a:lvl7pPr>
            <a:lvl8pPr marL="3200326" indent="0" algn="ctr">
              <a:buNone/>
              <a:defRPr sz="1600"/>
            </a:lvl8pPr>
            <a:lvl9pPr marL="3657515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79E45-14E1-4CA0-902C-7C4A955A85E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C5CE-ACDA-4D0C-B998-FA64EEF0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436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79E45-14E1-4CA0-902C-7C4A955A85E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C5CE-ACDA-4D0C-B998-FA64EEF0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365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9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79E45-14E1-4CA0-902C-7C4A955A85E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C5CE-ACDA-4D0C-B998-FA64EEF0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08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79E45-14E1-4CA0-902C-7C4A955A85E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C5CE-ACDA-4D0C-B998-FA64EEF0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140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0" indent="0">
              <a:buNone/>
              <a:defRPr sz="2000" b="1"/>
            </a:lvl2pPr>
            <a:lvl3pPr marL="914379" indent="0">
              <a:buNone/>
              <a:defRPr sz="1800" b="1"/>
            </a:lvl3pPr>
            <a:lvl4pPr marL="1371568" indent="0">
              <a:buNone/>
              <a:defRPr sz="1600" b="1"/>
            </a:lvl4pPr>
            <a:lvl5pPr marL="1828757" indent="0">
              <a:buNone/>
              <a:defRPr sz="1600" b="1"/>
            </a:lvl5pPr>
            <a:lvl6pPr marL="2285947" indent="0">
              <a:buNone/>
              <a:defRPr sz="1600" b="1"/>
            </a:lvl6pPr>
            <a:lvl7pPr marL="2743137" indent="0">
              <a:buNone/>
              <a:defRPr sz="1600" b="1"/>
            </a:lvl7pPr>
            <a:lvl8pPr marL="3200326" indent="0">
              <a:buNone/>
              <a:defRPr sz="1600" b="1"/>
            </a:lvl8pPr>
            <a:lvl9pPr marL="3657515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0" indent="0">
              <a:buNone/>
              <a:defRPr sz="2000" b="1"/>
            </a:lvl2pPr>
            <a:lvl3pPr marL="914379" indent="0">
              <a:buNone/>
              <a:defRPr sz="1800" b="1"/>
            </a:lvl3pPr>
            <a:lvl4pPr marL="1371568" indent="0">
              <a:buNone/>
              <a:defRPr sz="1600" b="1"/>
            </a:lvl4pPr>
            <a:lvl5pPr marL="1828757" indent="0">
              <a:buNone/>
              <a:defRPr sz="1600" b="1"/>
            </a:lvl5pPr>
            <a:lvl6pPr marL="2285947" indent="0">
              <a:buNone/>
              <a:defRPr sz="1600" b="1"/>
            </a:lvl6pPr>
            <a:lvl7pPr marL="2743137" indent="0">
              <a:buNone/>
              <a:defRPr sz="1600" b="1"/>
            </a:lvl7pPr>
            <a:lvl8pPr marL="3200326" indent="0">
              <a:buNone/>
              <a:defRPr sz="1600" b="1"/>
            </a:lvl8pPr>
            <a:lvl9pPr marL="3657515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79E45-14E1-4CA0-902C-7C4A955A85E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C5CE-ACDA-4D0C-B998-FA64EEF0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010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79E45-14E1-4CA0-902C-7C4A955A85E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C5CE-ACDA-4D0C-B998-FA64EEF0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47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79E45-14E1-4CA0-902C-7C4A955A85E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C5CE-ACDA-4D0C-B998-FA64EEF0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246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1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799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0" indent="0">
              <a:buNone/>
              <a:defRPr sz="1400"/>
            </a:lvl2pPr>
            <a:lvl3pPr marL="914379" indent="0">
              <a:buNone/>
              <a:defRPr sz="1200"/>
            </a:lvl3pPr>
            <a:lvl4pPr marL="1371568" indent="0">
              <a:buNone/>
              <a:defRPr sz="1000"/>
            </a:lvl4pPr>
            <a:lvl5pPr marL="1828757" indent="0">
              <a:buNone/>
              <a:defRPr sz="1000"/>
            </a:lvl5pPr>
            <a:lvl6pPr marL="2285947" indent="0">
              <a:buNone/>
              <a:defRPr sz="1000"/>
            </a:lvl6pPr>
            <a:lvl7pPr marL="2743137" indent="0">
              <a:buNone/>
              <a:defRPr sz="1000"/>
            </a:lvl7pPr>
            <a:lvl8pPr marL="3200326" indent="0">
              <a:buNone/>
              <a:defRPr sz="1000"/>
            </a:lvl8pPr>
            <a:lvl9pPr marL="3657515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79E45-14E1-4CA0-902C-7C4A955A85E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C5CE-ACDA-4D0C-B998-FA64EEF0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80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1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90" indent="0">
              <a:buNone/>
              <a:defRPr sz="2799"/>
            </a:lvl2pPr>
            <a:lvl3pPr marL="914379" indent="0">
              <a:buNone/>
              <a:defRPr sz="2400"/>
            </a:lvl3pPr>
            <a:lvl4pPr marL="1371568" indent="0">
              <a:buNone/>
              <a:defRPr sz="2000"/>
            </a:lvl4pPr>
            <a:lvl5pPr marL="1828757" indent="0">
              <a:buNone/>
              <a:defRPr sz="2000"/>
            </a:lvl5pPr>
            <a:lvl6pPr marL="2285947" indent="0">
              <a:buNone/>
              <a:defRPr sz="2000"/>
            </a:lvl6pPr>
            <a:lvl7pPr marL="2743137" indent="0">
              <a:buNone/>
              <a:defRPr sz="2000"/>
            </a:lvl7pPr>
            <a:lvl8pPr marL="3200326" indent="0">
              <a:buNone/>
              <a:defRPr sz="2000"/>
            </a:lvl8pPr>
            <a:lvl9pPr marL="3657515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90" indent="0">
              <a:buNone/>
              <a:defRPr sz="1400"/>
            </a:lvl2pPr>
            <a:lvl3pPr marL="914379" indent="0">
              <a:buNone/>
              <a:defRPr sz="1200"/>
            </a:lvl3pPr>
            <a:lvl4pPr marL="1371568" indent="0">
              <a:buNone/>
              <a:defRPr sz="1000"/>
            </a:lvl4pPr>
            <a:lvl5pPr marL="1828757" indent="0">
              <a:buNone/>
              <a:defRPr sz="1000"/>
            </a:lvl5pPr>
            <a:lvl6pPr marL="2285947" indent="0">
              <a:buNone/>
              <a:defRPr sz="1000"/>
            </a:lvl6pPr>
            <a:lvl7pPr marL="2743137" indent="0">
              <a:buNone/>
              <a:defRPr sz="1000"/>
            </a:lvl7pPr>
            <a:lvl8pPr marL="3200326" indent="0">
              <a:buNone/>
              <a:defRPr sz="1000"/>
            </a:lvl8pPr>
            <a:lvl9pPr marL="3657515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79E45-14E1-4CA0-902C-7C4A955A85E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C5CE-ACDA-4D0C-B998-FA64EEF0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12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79E45-14E1-4CA0-902C-7C4A955A85E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C5CE-ACDA-4D0C-B998-FA64EEF0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639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1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79E45-14E1-4CA0-902C-7C4A955A85E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BC5CE-ACDA-4D0C-B998-FA64EEF0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385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79E45-14E1-4CA0-902C-7C4A955A85E6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BC5CE-ACDA-4D0C-B998-FA64EEF0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901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37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5" indent="-228595" algn="l" defTabSz="91437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784" indent="-228595" algn="l" defTabSz="91437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3" indent="-228595" algn="l" defTabSz="91437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3" indent="-228595" algn="l" defTabSz="91437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2" indent="-228595" algn="l" defTabSz="91437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42" indent="-228595" algn="l" defTabSz="91437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31" indent="-228595" algn="l" defTabSz="91437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20" indent="-228595" algn="l" defTabSz="91437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10" indent="-228595" algn="l" defTabSz="91437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0" algn="l" defTabSz="9143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9" algn="l" defTabSz="9143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8" algn="l" defTabSz="9143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7" algn="l" defTabSz="9143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7" algn="l" defTabSz="9143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7" algn="l" defTabSz="9143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6" algn="l" defTabSz="9143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15" algn="l" defTabSz="91437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icture 109" descr="College logo for John Jay college">
            <a:extLst>
              <a:ext uri="{FF2B5EF4-FFF2-40B4-BE49-F238E27FC236}">
                <a16:creationId xmlns:a16="http://schemas.microsoft.com/office/drawing/2014/main" id="{F94DD31C-0BB7-4911-8059-A0763102B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33" y="34498"/>
            <a:ext cx="1186305" cy="895565"/>
          </a:xfrm>
          <a:prstGeom prst="rect">
            <a:avLst/>
          </a:prstGeom>
        </p:spPr>
      </p:pic>
      <p:sp>
        <p:nvSpPr>
          <p:cNvPr id="11" name="Rectangle 10" descr="a box around the text &quot;John Jay College Criminal Justice Karol V. Mason - President&quot;">
            <a:extLst>
              <a:ext uri="{FF2B5EF4-FFF2-40B4-BE49-F238E27FC236}">
                <a16:creationId xmlns:a16="http://schemas.microsoft.com/office/drawing/2014/main" id="{2654DD77-481F-4FAD-9282-06C7D86EBB25}"/>
              </a:ext>
            </a:extLst>
          </p:cNvPr>
          <p:cNvSpPr/>
          <p:nvPr/>
        </p:nvSpPr>
        <p:spPr>
          <a:xfrm>
            <a:off x="4130464" y="72989"/>
            <a:ext cx="4391869" cy="8105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723" dirty="0"/>
              <a:t>John Jay College Criminal Justice </a:t>
            </a:r>
          </a:p>
          <a:p>
            <a:pPr algn="ctr"/>
            <a:r>
              <a:rPr lang="en-US" sz="1723" b="1" dirty="0"/>
              <a:t>Karol V. Mason - President</a:t>
            </a:r>
            <a:endParaRPr lang="en-US" sz="1723" dirty="0"/>
          </a:p>
        </p:txBody>
      </p:sp>
      <p:sp>
        <p:nvSpPr>
          <p:cNvPr id="104" name="TextBox 103" descr="the date of issue - September 2026 ">
            <a:extLst>
              <a:ext uri="{FF2B5EF4-FFF2-40B4-BE49-F238E27FC236}">
                <a16:creationId xmlns:a16="http://schemas.microsoft.com/office/drawing/2014/main" id="{B3156020-0472-45CF-A224-50575878544A}"/>
              </a:ext>
            </a:extLst>
          </p:cNvPr>
          <p:cNvSpPr txBox="1"/>
          <p:nvPr/>
        </p:nvSpPr>
        <p:spPr>
          <a:xfrm>
            <a:off x="9992432" y="406613"/>
            <a:ext cx="1549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September 2026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54CEF83-DCAE-4217-885B-EE6F306977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096000" y="883512"/>
            <a:ext cx="0" cy="96430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57E8235-F629-443B-93F8-317E5C21E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 flipV="1">
            <a:off x="680657" y="1824781"/>
            <a:ext cx="10311193" cy="46074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3A0C74D-B738-4C4D-9FC1-0A06BC18F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80657" y="1824781"/>
            <a:ext cx="0" cy="32897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 descr="a box containing the text &quot;Chief Communications Officer Kira Poplowski&quot;">
            <a:extLst>
              <a:ext uri="{FF2B5EF4-FFF2-40B4-BE49-F238E27FC236}">
                <a16:creationId xmlns:a16="http://schemas.microsoft.com/office/drawing/2014/main" id="{ECEBB3FB-9D00-43E7-85E8-CF9803223599}"/>
              </a:ext>
            </a:extLst>
          </p:cNvPr>
          <p:cNvSpPr/>
          <p:nvPr/>
        </p:nvSpPr>
        <p:spPr>
          <a:xfrm>
            <a:off x="111397" y="2162175"/>
            <a:ext cx="1155341" cy="845124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accent1"/>
            </a:solidFill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Chief Communications Officer</a:t>
            </a:r>
          </a:p>
          <a:p>
            <a:pPr algn="ctr"/>
            <a:r>
              <a:rPr lang="en-US" sz="800" b="1" dirty="0">
                <a:solidFill>
                  <a:schemeClr val="bg1"/>
                </a:solidFill>
              </a:rPr>
              <a:t>Kira Poplowski</a:t>
            </a:r>
            <a:endParaRPr lang="en-US" sz="800" dirty="0">
              <a:solidFill>
                <a:schemeClr val="bg1"/>
              </a:solidFill>
            </a:endParaRP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4C14A480-4B37-40E2-BD50-D96AB0B69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965301" y="1839199"/>
            <a:ext cx="0" cy="32621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 descr="a box containing the text &quot;VP of Social Justice Initiatives Erica Bond Gersowitz&quot;">
            <a:extLst>
              <a:ext uri="{FF2B5EF4-FFF2-40B4-BE49-F238E27FC236}">
                <a16:creationId xmlns:a16="http://schemas.microsoft.com/office/drawing/2014/main" id="{DC4D9E60-4D84-4C5B-94BE-70817DE39953}"/>
              </a:ext>
            </a:extLst>
          </p:cNvPr>
          <p:cNvSpPr/>
          <p:nvPr/>
        </p:nvSpPr>
        <p:spPr>
          <a:xfrm>
            <a:off x="1336518" y="2173815"/>
            <a:ext cx="1282273" cy="84514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Vice President of Social Justice Initiatives</a:t>
            </a:r>
          </a:p>
          <a:p>
            <a:pPr algn="ctr"/>
            <a:r>
              <a:rPr lang="en-US" sz="800" b="1" dirty="0">
                <a:solidFill>
                  <a:schemeClr val="bg1"/>
                </a:solidFill>
              </a:rPr>
              <a:t>Erica Bond Gersowitz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2432888F-BF95-4F72-977C-C2EBD5C35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99" idx="0"/>
          </p:cNvCxnSpPr>
          <p:nvPr/>
        </p:nvCxnSpPr>
        <p:spPr>
          <a:xfrm flipH="1">
            <a:off x="3410042" y="1832225"/>
            <a:ext cx="6020" cy="34065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98" descr="a box containing the text &quot;Chief Legal Counsel Myrna Forney&quot;">
            <a:extLst>
              <a:ext uri="{FF2B5EF4-FFF2-40B4-BE49-F238E27FC236}">
                <a16:creationId xmlns:a16="http://schemas.microsoft.com/office/drawing/2014/main" id="{A46E84B7-2240-4B50-BB6E-1AF297C1A33A}"/>
              </a:ext>
            </a:extLst>
          </p:cNvPr>
          <p:cNvSpPr/>
          <p:nvPr/>
        </p:nvSpPr>
        <p:spPr>
          <a:xfrm>
            <a:off x="2768905" y="2172881"/>
            <a:ext cx="1282273" cy="84607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Chief Legal Counsel</a:t>
            </a:r>
          </a:p>
          <a:p>
            <a:pPr algn="ctr"/>
            <a:r>
              <a:rPr lang="en-US" sz="800" b="1" dirty="0">
                <a:solidFill>
                  <a:schemeClr val="bg1"/>
                </a:solidFill>
              </a:rPr>
              <a:t>Myrna Forney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BDD59F3-6785-458D-B4C3-C200D0EF2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957626" y="1839199"/>
            <a:ext cx="0" cy="366035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 descr="a box containing the text &quot;Interim VP &amp; COO for Finance &amp; Administration Oswald Fraser&quot;">
            <a:extLst>
              <a:ext uri="{FF2B5EF4-FFF2-40B4-BE49-F238E27FC236}">
                <a16:creationId xmlns:a16="http://schemas.microsoft.com/office/drawing/2014/main" id="{34371C22-64F8-4965-8BDD-159904F13F03}"/>
              </a:ext>
            </a:extLst>
          </p:cNvPr>
          <p:cNvSpPr/>
          <p:nvPr/>
        </p:nvSpPr>
        <p:spPr>
          <a:xfrm>
            <a:off x="4233654" y="2184648"/>
            <a:ext cx="1357089" cy="83431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Interim Vice President &amp; COO for Finance &amp; Administration</a:t>
            </a:r>
          </a:p>
          <a:p>
            <a:pPr algn="ctr"/>
            <a:r>
              <a:rPr lang="en-US" sz="800" b="1" dirty="0">
                <a:solidFill>
                  <a:schemeClr val="bg1"/>
                </a:solidFill>
              </a:rPr>
              <a:t>Oswald Fraser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779BC21-74E8-4F73-B438-D0002C8E2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67" idx="0"/>
          </p:cNvCxnSpPr>
          <p:nvPr/>
        </p:nvCxnSpPr>
        <p:spPr>
          <a:xfrm flipV="1">
            <a:off x="6504694" y="1845035"/>
            <a:ext cx="551" cy="3087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 descr="a box containing the text &quot;VP of Institutional Advancement Ketura Parker&quot;">
            <a:extLst>
              <a:ext uri="{FF2B5EF4-FFF2-40B4-BE49-F238E27FC236}">
                <a16:creationId xmlns:a16="http://schemas.microsoft.com/office/drawing/2014/main" id="{75D3909E-EAEC-414C-AE06-32D29F98AEF1}"/>
              </a:ext>
            </a:extLst>
          </p:cNvPr>
          <p:cNvSpPr/>
          <p:nvPr/>
        </p:nvSpPr>
        <p:spPr>
          <a:xfrm>
            <a:off x="5825597" y="2153757"/>
            <a:ext cx="1358193" cy="85354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accent1"/>
            </a:solidFill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Vice President of </a:t>
            </a:r>
          </a:p>
          <a:p>
            <a:pPr algn="ctr"/>
            <a:r>
              <a:rPr lang="en-US" sz="800" dirty="0">
                <a:solidFill>
                  <a:schemeClr val="bg1"/>
                </a:solidFill>
              </a:rPr>
              <a:t>Institutional Advancement</a:t>
            </a:r>
          </a:p>
          <a:p>
            <a:pPr algn="ctr"/>
            <a:r>
              <a:rPr lang="en-US" sz="800" b="1" dirty="0">
                <a:solidFill>
                  <a:schemeClr val="bg1"/>
                </a:solidFill>
              </a:rPr>
              <a:t>Ketura Parker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2E3E287-9A57-4291-B48B-EDEC315B0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65505" y="1853470"/>
            <a:ext cx="0" cy="29185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ctangle 104" descr="a box containing the text &quot;VP of Enrollment Management &amp; Student Affairs Brad Kovaleski&quot;">
            <a:extLst>
              <a:ext uri="{FF2B5EF4-FFF2-40B4-BE49-F238E27FC236}">
                <a16:creationId xmlns:a16="http://schemas.microsoft.com/office/drawing/2014/main" id="{25A3B466-9850-4FB1-8AC9-062079FFFDAB}"/>
              </a:ext>
            </a:extLst>
          </p:cNvPr>
          <p:cNvSpPr/>
          <p:nvPr/>
        </p:nvSpPr>
        <p:spPr>
          <a:xfrm>
            <a:off x="7406241" y="2165417"/>
            <a:ext cx="1357089" cy="85354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solidFill>
                  <a:schemeClr val="bg1"/>
                </a:solidFill>
              </a:rPr>
              <a:t> Vice President of Enrollment Management &amp; Student Affairs</a:t>
            </a:r>
          </a:p>
          <a:p>
            <a:pPr algn="ctr"/>
            <a:r>
              <a:rPr lang="en-US" sz="800" b="1" dirty="0">
                <a:solidFill>
                  <a:schemeClr val="bg1"/>
                </a:solidFill>
              </a:rPr>
              <a:t>Brad Kovaleski</a:t>
            </a:r>
            <a:endParaRPr lang="en-US" sz="800" dirty="0">
              <a:solidFill>
                <a:schemeClr val="bg1"/>
              </a:solidFill>
            </a:endParaRPr>
          </a:p>
        </p:txBody>
      </p: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FFB67448-B81F-4553-9B32-D95B7E527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569099" y="1889100"/>
            <a:ext cx="0" cy="26465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 descr="a box containing the text &quot;Senior VP/Provost Allison Pease&quot;">
            <a:extLst>
              <a:ext uri="{FF2B5EF4-FFF2-40B4-BE49-F238E27FC236}">
                <a16:creationId xmlns:a16="http://schemas.microsoft.com/office/drawing/2014/main" id="{DC0D8414-A364-474A-B7B9-7EDAC11618D8}"/>
              </a:ext>
            </a:extLst>
          </p:cNvPr>
          <p:cNvSpPr/>
          <p:nvPr/>
        </p:nvSpPr>
        <p:spPr>
          <a:xfrm>
            <a:off x="8940255" y="2157602"/>
            <a:ext cx="1357089" cy="85354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Senior Vice President/ Provost</a:t>
            </a:r>
          </a:p>
          <a:p>
            <a:pPr algn="ctr"/>
            <a:r>
              <a:rPr lang="en-US" sz="800" b="1" dirty="0">
                <a:solidFill>
                  <a:schemeClr val="bg1"/>
                </a:solidFill>
              </a:rPr>
              <a:t>Allison Pease</a:t>
            </a:r>
          </a:p>
        </p:txBody>
      </p: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6634A64C-11AD-4154-8B36-50CA34A8C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991850" y="1879273"/>
            <a:ext cx="0" cy="33362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Rectangle 165" descr="a box containing the text &quot;VP of Institutional Effectiveness Christopher Schults&quot;">
            <a:extLst>
              <a:ext uri="{FF2B5EF4-FFF2-40B4-BE49-F238E27FC236}">
                <a16:creationId xmlns:a16="http://schemas.microsoft.com/office/drawing/2014/main" id="{5A16431B-A0AD-43C9-9493-3BF973C4396B}"/>
              </a:ext>
            </a:extLst>
          </p:cNvPr>
          <p:cNvSpPr/>
          <p:nvPr/>
        </p:nvSpPr>
        <p:spPr>
          <a:xfrm>
            <a:off x="10461552" y="2163356"/>
            <a:ext cx="1357088" cy="85738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Vice President   of Institutional Effectiveness and Strategy</a:t>
            </a:r>
          </a:p>
          <a:p>
            <a:pPr algn="ctr"/>
            <a:r>
              <a:rPr lang="en-US" sz="800" b="1" dirty="0">
                <a:solidFill>
                  <a:schemeClr val="bg1"/>
                </a:solidFill>
              </a:rPr>
              <a:t>Christopher Shults</a:t>
            </a:r>
          </a:p>
        </p:txBody>
      </p:sp>
    </p:spTree>
    <p:extLst>
      <p:ext uri="{BB962C8B-B14F-4D97-AF65-F5344CB8AC3E}">
        <p14:creationId xmlns:p14="http://schemas.microsoft.com/office/powerpoint/2010/main" val="785837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6f60f0b3-5f06-4e09-9715-989dba8cc7d8}" enabled="0" method="" siteId="{6f60f0b3-5f06-4e09-9715-989dba8cc7d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3966</TotalTime>
  <Words>78</Words>
  <Application>Microsoft Macintosh PowerPoint</Application>
  <PresentationFormat>Widescreen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 of Enrollment Management &amp; Student Affairs</dc:title>
  <dc:creator>Diana Lopez</dc:creator>
  <cp:lastModifiedBy>Anh Phan</cp:lastModifiedBy>
  <cp:revision>234</cp:revision>
  <cp:lastPrinted>2021-11-11T14:00:34Z</cp:lastPrinted>
  <dcterms:created xsi:type="dcterms:W3CDTF">2019-07-08T19:10:36Z</dcterms:created>
  <dcterms:modified xsi:type="dcterms:W3CDTF">2026-10-01T14:47:06Z</dcterms:modified>
</cp:coreProperties>
</file>